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EB05-6F50-4986-B870-01A34AB8E62D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8901-F2B1-488C-8973-894971E11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EB05-6F50-4986-B870-01A34AB8E62D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8901-F2B1-488C-8973-894971E11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EB05-6F50-4986-B870-01A34AB8E62D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8901-F2B1-488C-8973-894971E11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EB05-6F50-4986-B870-01A34AB8E62D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8901-F2B1-488C-8973-894971E11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EB05-6F50-4986-B870-01A34AB8E62D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8901-F2B1-488C-8973-894971E11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EB05-6F50-4986-B870-01A34AB8E62D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8901-F2B1-488C-8973-894971E11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EB05-6F50-4986-B870-01A34AB8E62D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8901-F2B1-488C-8973-894971E11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EB05-6F50-4986-B870-01A34AB8E62D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8901-F2B1-488C-8973-894971E11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EB05-6F50-4986-B870-01A34AB8E62D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8901-F2B1-488C-8973-894971E11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EB05-6F50-4986-B870-01A34AB8E62D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8901-F2B1-488C-8973-894971E11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EB05-6F50-4986-B870-01A34AB8E62D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8901-F2B1-488C-8973-894971E11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3EB05-6F50-4986-B870-01A34AB8E62D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38901-F2B1-488C-8973-894971E11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470025"/>
          </a:xfrm>
        </p:spPr>
        <p:txBody>
          <a:bodyPr/>
          <a:lstStyle/>
          <a:p>
            <a:r>
              <a:rPr lang="en-US" dirty="0" err="1" smtClean="0"/>
              <a:t>Africka</a:t>
            </a:r>
            <a:r>
              <a:rPr lang="en-US" dirty="0" smtClean="0"/>
              <a:t> </a:t>
            </a:r>
            <a:r>
              <a:rPr lang="en-US" dirty="0" err="1" smtClean="0"/>
              <a:t>ljubicica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10668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Saintpaulia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ionantha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581400"/>
            <a:ext cx="41910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Anthurium</a:t>
            </a:r>
            <a:r>
              <a:rPr lang="en-US" dirty="0" smtClean="0"/>
              <a:t> </a:t>
            </a:r>
            <a:r>
              <a:rPr lang="en-US" dirty="0" err="1" smtClean="0"/>
              <a:t>andreanum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1828800"/>
            <a:ext cx="4114800" cy="295830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Anthurium</a:t>
            </a:r>
            <a:r>
              <a:rPr lang="en-US" dirty="0" smtClean="0"/>
              <a:t> </a:t>
            </a:r>
            <a:r>
              <a:rPr lang="en-US" dirty="0" err="1" smtClean="0"/>
              <a:t>andreanum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Potice</a:t>
            </a:r>
            <a:r>
              <a:rPr lang="en-US" sz="2800" dirty="0" smtClean="0"/>
              <a:t> </a:t>
            </a:r>
            <a:r>
              <a:rPr lang="en-US" sz="2800" dirty="0" err="1" smtClean="0"/>
              <a:t>iz</a:t>
            </a:r>
            <a:r>
              <a:rPr lang="en-US" sz="2800" dirty="0" smtClean="0"/>
              <a:t> </a:t>
            </a:r>
            <a:r>
              <a:rPr lang="en-US" sz="2800" dirty="0" err="1" smtClean="0"/>
              <a:t>tropskih</a:t>
            </a:r>
            <a:r>
              <a:rPr lang="en-US" sz="2800" dirty="0" smtClean="0"/>
              <a:t> I </a:t>
            </a:r>
            <a:r>
              <a:rPr lang="en-US" sz="2800" dirty="0" err="1" smtClean="0"/>
              <a:t>sutropskih</a:t>
            </a:r>
            <a:r>
              <a:rPr lang="en-US" sz="2800" dirty="0" smtClean="0"/>
              <a:t> </a:t>
            </a:r>
            <a:r>
              <a:rPr lang="en-US" sz="2800" dirty="0" err="1" smtClean="0"/>
              <a:t>oblasti.Cvet</a:t>
            </a:r>
            <a:r>
              <a:rPr lang="en-US" sz="2800" dirty="0" smtClean="0"/>
              <a:t> </a:t>
            </a:r>
            <a:r>
              <a:rPr lang="en-US" sz="2800" dirty="0" err="1" smtClean="0"/>
              <a:t>anturijuma</a:t>
            </a:r>
            <a:r>
              <a:rPr lang="en-US" sz="2800" dirty="0" smtClean="0"/>
              <a:t> je u </a:t>
            </a:r>
            <a:r>
              <a:rPr lang="en-US" sz="2800" dirty="0" err="1" smtClean="0"/>
              <a:t>obliku</a:t>
            </a:r>
            <a:r>
              <a:rPr lang="en-US" sz="2800" dirty="0" smtClean="0"/>
              <a:t> </a:t>
            </a:r>
            <a:r>
              <a:rPr lang="en-US" sz="2800" dirty="0" err="1" smtClean="0"/>
              <a:t>cilindricne</a:t>
            </a:r>
            <a:r>
              <a:rPr lang="en-US" sz="2800" dirty="0" smtClean="0"/>
              <a:t> </a:t>
            </a:r>
            <a:r>
              <a:rPr lang="en-US" sz="2800" dirty="0" err="1" smtClean="0"/>
              <a:t>cvasti</a:t>
            </a:r>
            <a:r>
              <a:rPr lang="en-US" sz="2800" dirty="0" smtClean="0"/>
              <a:t> </a:t>
            </a:r>
            <a:r>
              <a:rPr lang="en-US" sz="2800" dirty="0" err="1" smtClean="0"/>
              <a:t>slicne</a:t>
            </a:r>
            <a:r>
              <a:rPr lang="en-US" sz="2800" dirty="0" smtClean="0"/>
              <a:t> </a:t>
            </a:r>
            <a:r>
              <a:rPr lang="en-US" sz="2800" dirty="0" err="1" smtClean="0"/>
              <a:t>klipu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Anthurium</a:t>
            </a:r>
            <a:r>
              <a:rPr lang="en-US" sz="2800" dirty="0" smtClean="0"/>
              <a:t> </a:t>
            </a:r>
            <a:r>
              <a:rPr lang="en-US" sz="2800" dirty="0" err="1" smtClean="0"/>
              <a:t>andreanum-visegodisnja</a:t>
            </a:r>
            <a:r>
              <a:rPr lang="en-US" sz="2800" dirty="0" smtClean="0"/>
              <a:t> </a:t>
            </a:r>
            <a:r>
              <a:rPr lang="en-US" sz="2800" dirty="0" err="1" smtClean="0"/>
              <a:t>biljka,koja</a:t>
            </a:r>
            <a:r>
              <a:rPr lang="en-US" sz="2800" dirty="0" smtClean="0"/>
              <a:t> </a:t>
            </a:r>
            <a:r>
              <a:rPr lang="en-US" sz="2800" dirty="0" err="1" smtClean="0"/>
              <a:t>poseduje</a:t>
            </a:r>
            <a:r>
              <a:rPr lang="en-US" sz="2800" dirty="0" smtClean="0"/>
              <a:t> </a:t>
            </a:r>
            <a:r>
              <a:rPr lang="en-US" sz="2800" dirty="0" err="1" smtClean="0"/>
              <a:t>mnostvo</a:t>
            </a:r>
            <a:r>
              <a:rPr lang="en-US" sz="2800" dirty="0" smtClean="0"/>
              <a:t> </a:t>
            </a:r>
            <a:r>
              <a:rPr lang="en-US" sz="2800" dirty="0" err="1" smtClean="0"/>
              <a:t>debelih</a:t>
            </a:r>
            <a:r>
              <a:rPr lang="en-US" sz="2800" dirty="0" smtClean="0"/>
              <a:t> </a:t>
            </a:r>
            <a:r>
              <a:rPr lang="en-US" sz="2800" dirty="0" err="1" smtClean="0"/>
              <a:t>listova</a:t>
            </a:r>
            <a:r>
              <a:rPr lang="en-US" sz="2800" dirty="0" smtClean="0"/>
              <a:t> </a:t>
            </a:r>
            <a:r>
              <a:rPr lang="en-US" sz="2800" dirty="0" err="1" smtClean="0"/>
              <a:t>srcastog</a:t>
            </a:r>
            <a:r>
              <a:rPr lang="en-US" sz="2800" dirty="0" smtClean="0"/>
              <a:t> </a:t>
            </a:r>
            <a:r>
              <a:rPr lang="en-US" sz="2800" dirty="0" err="1" smtClean="0"/>
              <a:t>oblika</a:t>
            </a:r>
            <a:r>
              <a:rPr lang="en-US" sz="2800" dirty="0" smtClean="0"/>
              <a:t> </a:t>
            </a:r>
            <a:r>
              <a:rPr lang="en-US" sz="2800" dirty="0" err="1" smtClean="0"/>
              <a:t>tamnozelene</a:t>
            </a:r>
            <a:r>
              <a:rPr lang="en-US" sz="2800" dirty="0" smtClean="0"/>
              <a:t> </a:t>
            </a:r>
            <a:r>
              <a:rPr lang="en-US" sz="2800" dirty="0" err="1" smtClean="0"/>
              <a:t>boje,cvet</a:t>
            </a:r>
            <a:r>
              <a:rPr lang="en-US" sz="2800" dirty="0" smtClean="0"/>
              <a:t> se </a:t>
            </a:r>
            <a:r>
              <a:rPr lang="en-US" sz="2800" dirty="0" err="1" smtClean="0"/>
              <a:t>nalazi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cvetnoj</a:t>
            </a:r>
            <a:r>
              <a:rPr lang="en-US" sz="2800" dirty="0" smtClean="0"/>
              <a:t> </a:t>
            </a:r>
            <a:r>
              <a:rPr lang="en-US" sz="2800" dirty="0" err="1" smtClean="0"/>
              <a:t>drsci.Najcesce</a:t>
            </a:r>
            <a:r>
              <a:rPr lang="en-US" sz="2800" dirty="0" smtClean="0"/>
              <a:t> se </a:t>
            </a:r>
            <a:r>
              <a:rPr lang="en-US" sz="2800" dirty="0" err="1" smtClean="0"/>
              <a:t>koristi</a:t>
            </a:r>
            <a:r>
              <a:rPr lang="en-US" sz="2800" dirty="0" smtClean="0"/>
              <a:t> </a:t>
            </a:r>
            <a:r>
              <a:rPr lang="en-US" sz="2800" dirty="0" err="1" smtClean="0"/>
              <a:t>kao</a:t>
            </a:r>
            <a:r>
              <a:rPr lang="en-US" sz="2800" dirty="0" smtClean="0"/>
              <a:t> </a:t>
            </a:r>
            <a:r>
              <a:rPr lang="en-US" sz="2800" dirty="0" err="1" smtClean="0"/>
              <a:t>rzani</a:t>
            </a:r>
            <a:r>
              <a:rPr lang="en-US" sz="2800" dirty="0" smtClean="0"/>
              <a:t> </a:t>
            </a:r>
            <a:r>
              <a:rPr lang="en-US" sz="2800" dirty="0" err="1" smtClean="0"/>
              <a:t>cvet,zatim</a:t>
            </a:r>
            <a:r>
              <a:rPr lang="en-US" sz="2800" dirty="0" smtClean="0"/>
              <a:t> </a:t>
            </a:r>
            <a:r>
              <a:rPr lang="en-US" sz="2800" dirty="0" err="1" smtClean="0"/>
              <a:t>kao</a:t>
            </a:r>
            <a:r>
              <a:rPr lang="en-US" sz="2800" dirty="0" smtClean="0"/>
              <a:t> </a:t>
            </a:r>
            <a:r>
              <a:rPr lang="en-US" sz="2800" dirty="0" err="1" smtClean="0"/>
              <a:t>pojedinacni</a:t>
            </a:r>
            <a:r>
              <a:rPr lang="en-US" sz="2800" dirty="0" smtClean="0"/>
              <a:t> </a:t>
            </a:r>
            <a:r>
              <a:rPr lang="en-US" sz="2800" dirty="0" err="1" smtClean="0"/>
              <a:t>ukras</a:t>
            </a:r>
            <a:r>
              <a:rPr lang="en-US" sz="2800" dirty="0" smtClean="0"/>
              <a:t> u </a:t>
            </a:r>
            <a:r>
              <a:rPr lang="en-US" sz="2800" dirty="0" err="1" smtClean="0"/>
              <a:t>saksijama.Cvet</a:t>
            </a:r>
            <a:r>
              <a:rPr lang="en-US" sz="2800" dirty="0" smtClean="0"/>
              <a:t> se </a:t>
            </a:r>
            <a:r>
              <a:rPr lang="en-US" sz="2800" dirty="0" err="1" smtClean="0"/>
              <a:t>gudo</a:t>
            </a:r>
            <a:r>
              <a:rPr lang="en-US" sz="2800" dirty="0" smtClean="0"/>
              <a:t> </a:t>
            </a:r>
            <a:r>
              <a:rPr lang="en-US" sz="2800" dirty="0" err="1" smtClean="0"/>
              <a:t>odrzava</a:t>
            </a:r>
            <a:r>
              <a:rPr lang="en-US" sz="2800" dirty="0" smtClean="0"/>
              <a:t> u </a:t>
            </a:r>
            <a:r>
              <a:rPr lang="en-US" sz="2800" dirty="0" err="1" smtClean="0"/>
              <a:t>vodi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48006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048000"/>
          </a:xfrm>
        </p:spPr>
        <p:txBody>
          <a:bodyPr/>
          <a:lstStyle/>
          <a:p>
            <a:r>
              <a:rPr lang="en-US" dirty="0" err="1" smtClean="0"/>
              <a:t>Anturijum</a:t>
            </a:r>
            <a:r>
              <a:rPr lang="en-US" dirty="0" smtClean="0"/>
              <a:t> se </a:t>
            </a:r>
            <a:r>
              <a:rPr lang="en-US" dirty="0" err="1" smtClean="0"/>
              <a:t>razm.semenom</a:t>
            </a:r>
            <a:r>
              <a:rPr lang="en-US" dirty="0" smtClean="0"/>
              <a:t> I </a:t>
            </a:r>
            <a:r>
              <a:rPr lang="en-US" dirty="0" err="1" smtClean="0"/>
              <a:t>deljenjem</a:t>
            </a:r>
            <a:r>
              <a:rPr lang="en-US" dirty="0" smtClean="0"/>
              <a:t> I </a:t>
            </a:r>
            <a:r>
              <a:rPr lang="en-US" dirty="0" err="1" smtClean="0"/>
              <a:t>reznicama.Posto</a:t>
            </a:r>
            <a:r>
              <a:rPr lang="en-US" dirty="0" smtClean="0"/>
              <a:t> je </a:t>
            </a:r>
            <a:r>
              <a:rPr lang="en-US" dirty="0" err="1" smtClean="0"/>
              <a:t>anturijum</a:t>
            </a:r>
            <a:r>
              <a:rPr lang="en-US" dirty="0" smtClean="0"/>
              <a:t> </a:t>
            </a:r>
            <a:r>
              <a:rPr lang="en-US" dirty="0" err="1" smtClean="0"/>
              <a:t>tropska</a:t>
            </a:r>
            <a:r>
              <a:rPr lang="en-US" dirty="0" smtClean="0"/>
              <a:t> </a:t>
            </a:r>
            <a:r>
              <a:rPr lang="en-US" dirty="0" err="1" smtClean="0"/>
              <a:t>biljka</a:t>
            </a:r>
            <a:r>
              <a:rPr lang="en-US" dirty="0" smtClean="0"/>
              <a:t> </a:t>
            </a:r>
            <a:r>
              <a:rPr lang="en-US" dirty="0" err="1" smtClean="0"/>
              <a:t>zahteca</a:t>
            </a:r>
            <a:r>
              <a:rPr lang="en-US" dirty="0" smtClean="0"/>
              <a:t> </a:t>
            </a:r>
            <a:r>
              <a:rPr lang="en-US" dirty="0" err="1" smtClean="0"/>
              <a:t>dosta</a:t>
            </a:r>
            <a:r>
              <a:rPr lang="en-US" dirty="0" smtClean="0"/>
              <a:t> </a:t>
            </a:r>
            <a:r>
              <a:rPr lang="en-US" dirty="0" err="1" smtClean="0"/>
              <a:t>svetlosti</a:t>
            </a:r>
            <a:r>
              <a:rPr lang="en-US" dirty="0" smtClean="0"/>
              <a:t> I </a:t>
            </a:r>
            <a:r>
              <a:rPr lang="en-US" dirty="0" err="1" smtClean="0"/>
              <a:t>vlage,cesto</a:t>
            </a:r>
            <a:r>
              <a:rPr lang="en-US" dirty="0" smtClean="0"/>
              <a:t> se </a:t>
            </a:r>
            <a:r>
              <a:rPr lang="en-US" dirty="0" err="1" smtClean="0"/>
              <a:t>zaliva</a:t>
            </a:r>
            <a:r>
              <a:rPr lang="en-US" dirty="0" smtClean="0"/>
              <a:t> I </a:t>
            </a:r>
            <a:r>
              <a:rPr lang="en-US" dirty="0" err="1" smtClean="0"/>
              <a:t>prska</a:t>
            </a:r>
            <a:r>
              <a:rPr lang="en-US" dirty="0" smtClean="0"/>
              <a:t> </a:t>
            </a:r>
            <a:r>
              <a:rPr lang="en-US" dirty="0" err="1" smtClean="0"/>
              <a:t>lisce</a:t>
            </a:r>
            <a:endParaRPr lang="en-US" dirty="0"/>
          </a:p>
        </p:txBody>
      </p:sp>
      <p:pic>
        <p:nvPicPr>
          <p:cNvPr id="5" name="Picture 4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648200"/>
            <a:ext cx="2466975" cy="1847850"/>
          </a:xfrm>
          <a:prstGeom prst="rect">
            <a:avLst/>
          </a:prstGeom>
        </p:spPr>
      </p:pic>
      <p:pic>
        <p:nvPicPr>
          <p:cNvPr id="6" name="Picture 5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4495800"/>
            <a:ext cx="2143125" cy="2143125"/>
          </a:xfrm>
          <a:prstGeom prst="rect">
            <a:avLst/>
          </a:prstGeom>
        </p:spPr>
      </p:pic>
      <p:pic>
        <p:nvPicPr>
          <p:cNvPr id="7" name="Picture 6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22860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Poreklo,ramnozavamnje</a:t>
            </a:r>
            <a:r>
              <a:rPr lang="en-US" dirty="0" smtClean="0"/>
              <a:t> I </a:t>
            </a:r>
            <a:r>
              <a:rPr lang="en-US" dirty="0" err="1" smtClean="0"/>
              <a:t>gajenje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Poreklo</a:t>
            </a:r>
            <a:r>
              <a:rPr lang="en-US" sz="2800" dirty="0" smtClean="0"/>
              <a:t> </a:t>
            </a:r>
            <a:r>
              <a:rPr lang="en-US" sz="2800" dirty="0" err="1" smtClean="0"/>
              <a:t>iz</a:t>
            </a:r>
            <a:r>
              <a:rPr lang="en-US" sz="2800" dirty="0" smtClean="0"/>
              <a:t> </a:t>
            </a:r>
            <a:r>
              <a:rPr lang="en-US" sz="2800" dirty="0" err="1" smtClean="0"/>
              <a:t>Juzne</a:t>
            </a:r>
            <a:r>
              <a:rPr lang="en-US" sz="2800" dirty="0" smtClean="0"/>
              <a:t> </a:t>
            </a:r>
            <a:r>
              <a:rPr lang="en-US" sz="2800" dirty="0" err="1" smtClean="0"/>
              <a:t>Afrike</a:t>
            </a:r>
            <a:r>
              <a:rPr lang="en-US" sz="2800" dirty="0" smtClean="0"/>
              <a:t> I </a:t>
            </a:r>
            <a:r>
              <a:rPr lang="en-US" sz="2800" dirty="0" err="1" smtClean="0"/>
              <a:t>Madagaskara.Biljka</a:t>
            </a:r>
            <a:r>
              <a:rPr lang="en-US" sz="2800" dirty="0" smtClean="0"/>
              <a:t> je </a:t>
            </a:r>
            <a:r>
              <a:rPr lang="en-US" sz="2800" dirty="0" err="1" smtClean="0"/>
              <a:t>bez</a:t>
            </a:r>
            <a:r>
              <a:rPr lang="en-US" sz="2800" dirty="0" smtClean="0"/>
              <a:t> </a:t>
            </a:r>
            <a:r>
              <a:rPr lang="en-US" sz="2800" dirty="0" err="1" smtClean="0"/>
              <a:t>stabla,listovi</a:t>
            </a:r>
            <a:r>
              <a:rPr lang="en-US" sz="2800" dirty="0" smtClean="0"/>
              <a:t> </a:t>
            </a:r>
            <a:r>
              <a:rPr lang="en-US" sz="2800" dirty="0" err="1" smtClean="0"/>
              <a:t>polaze</a:t>
            </a:r>
            <a:r>
              <a:rPr lang="en-US" sz="2800" dirty="0" smtClean="0"/>
              <a:t> </a:t>
            </a:r>
            <a:r>
              <a:rPr lang="en-US" sz="2800" dirty="0" err="1" smtClean="0"/>
              <a:t>direktno</a:t>
            </a:r>
            <a:r>
              <a:rPr lang="en-US" sz="2800" dirty="0" smtClean="0"/>
              <a:t> </a:t>
            </a:r>
            <a:r>
              <a:rPr lang="en-US" sz="2800" dirty="0" err="1" smtClean="0"/>
              <a:t>iz</a:t>
            </a:r>
            <a:r>
              <a:rPr lang="en-US" sz="2800" dirty="0" smtClean="0"/>
              <a:t> </a:t>
            </a:r>
            <a:r>
              <a:rPr lang="en-US" sz="2800" dirty="0" err="1" smtClean="0"/>
              <a:t>zemlje,okruglasti</a:t>
            </a:r>
            <a:r>
              <a:rPr lang="en-US" sz="2800" dirty="0" smtClean="0"/>
              <a:t> </a:t>
            </a:r>
            <a:r>
              <a:rPr lang="en-US" sz="2800" dirty="0" err="1" smtClean="0"/>
              <a:t>su,dlakavi.List</a:t>
            </a:r>
            <a:r>
              <a:rPr lang="en-US" sz="2800" dirty="0" smtClean="0"/>
              <a:t> se </a:t>
            </a:r>
            <a:r>
              <a:rPr lang="en-US" sz="2800" dirty="0" err="1" smtClean="0"/>
              <a:t>lako</a:t>
            </a:r>
            <a:r>
              <a:rPr lang="en-US" sz="2800" dirty="0" smtClean="0"/>
              <a:t> </a:t>
            </a:r>
            <a:r>
              <a:rPr lang="en-US" sz="2800" dirty="0" err="1" smtClean="0"/>
              <a:t>lomi.Boja</a:t>
            </a:r>
            <a:r>
              <a:rPr lang="en-US" sz="2800" dirty="0" smtClean="0"/>
              <a:t> mu je </a:t>
            </a:r>
            <a:r>
              <a:rPr lang="en-US" sz="2800" dirty="0" err="1" smtClean="0"/>
              <a:t>tamnozelena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lica</a:t>
            </a:r>
            <a:r>
              <a:rPr lang="en-US" sz="2800" dirty="0" smtClean="0"/>
              <a:t> ,a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nalicija</a:t>
            </a:r>
            <a:r>
              <a:rPr lang="en-US" sz="2800" dirty="0" smtClean="0"/>
              <a:t> </a:t>
            </a:r>
            <a:r>
              <a:rPr lang="en-US" sz="2800" dirty="0" err="1" smtClean="0"/>
              <a:t>ruzicasta.Listovi</a:t>
            </a:r>
            <a:r>
              <a:rPr lang="en-US" sz="2800" dirty="0" smtClean="0"/>
              <a:t> </a:t>
            </a:r>
            <a:r>
              <a:rPr lang="en-US" sz="2800" dirty="0" err="1" smtClean="0"/>
              <a:t>obrazuju</a:t>
            </a:r>
            <a:r>
              <a:rPr lang="en-US" sz="2800" dirty="0" smtClean="0"/>
              <a:t> </a:t>
            </a:r>
            <a:r>
              <a:rPr lang="en-US" sz="2800" dirty="0" err="1" smtClean="0"/>
              <a:t>rozetu,iz</a:t>
            </a:r>
            <a:r>
              <a:rPr lang="en-US" sz="2800" dirty="0" smtClean="0"/>
              <a:t> </a:t>
            </a:r>
            <a:r>
              <a:rPr lang="en-US" sz="2800" dirty="0" err="1" smtClean="0"/>
              <a:t>sredine</a:t>
            </a:r>
            <a:r>
              <a:rPr lang="en-US" sz="2800" dirty="0" smtClean="0"/>
              <a:t> </a:t>
            </a:r>
            <a:r>
              <a:rPr lang="en-US" sz="2800" dirty="0" err="1" smtClean="0"/>
              <a:t>izlaze</a:t>
            </a:r>
            <a:r>
              <a:rPr lang="en-US" sz="2800" dirty="0" smtClean="0"/>
              <a:t> </a:t>
            </a:r>
            <a:r>
              <a:rPr lang="en-US" sz="2800" dirty="0" err="1" smtClean="0"/>
              <a:t>cvetne</a:t>
            </a:r>
            <a:r>
              <a:rPr lang="en-US" sz="2800" dirty="0" smtClean="0"/>
              <a:t> </a:t>
            </a:r>
            <a:r>
              <a:rPr lang="en-US" sz="2800" dirty="0" err="1" smtClean="0"/>
              <a:t>drske.Cvasti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sastavljene</a:t>
            </a:r>
            <a:r>
              <a:rPr lang="en-US" sz="2800" dirty="0" smtClean="0"/>
              <a:t> </a:t>
            </a:r>
            <a:r>
              <a:rPr lang="en-US" sz="2800" dirty="0" err="1" smtClean="0"/>
              <a:t>od</a:t>
            </a:r>
            <a:r>
              <a:rPr lang="en-US" sz="2800" dirty="0" smtClean="0"/>
              <a:t> 5-6 </a:t>
            </a:r>
            <a:r>
              <a:rPr lang="en-US" sz="2800" dirty="0" err="1" smtClean="0"/>
              <a:t>cvetova.Boja</a:t>
            </a:r>
            <a:r>
              <a:rPr lang="en-US" sz="2800" dirty="0" smtClean="0"/>
              <a:t> je </a:t>
            </a:r>
            <a:r>
              <a:rPr lang="en-US" sz="2800" dirty="0" err="1" smtClean="0"/>
              <a:t>razlicita,cvet</a:t>
            </a:r>
            <a:r>
              <a:rPr lang="en-US" sz="2800" dirty="0" smtClean="0"/>
              <a:t> je </a:t>
            </a:r>
            <a:r>
              <a:rPr lang="en-US" sz="2800" dirty="0" err="1" smtClean="0"/>
              <a:t>najcesce,ruzicast,plav,roze</a:t>
            </a:r>
            <a:r>
              <a:rPr lang="en-US" sz="2800" dirty="0" smtClean="0"/>
              <a:t>..</a:t>
            </a:r>
            <a:r>
              <a:rPr lang="en-US" sz="2800" dirty="0" err="1" smtClean="0"/>
              <a:t>itd.Cvet</a:t>
            </a:r>
            <a:r>
              <a:rPr lang="en-US" sz="2800" dirty="0" smtClean="0"/>
              <a:t> </a:t>
            </a:r>
            <a:r>
              <a:rPr lang="en-US" sz="2800" dirty="0" err="1" smtClean="0"/>
              <a:t>moze</a:t>
            </a:r>
            <a:r>
              <a:rPr lang="en-US" sz="2800" dirty="0" smtClean="0"/>
              <a:t> </a:t>
            </a:r>
            <a:r>
              <a:rPr lang="en-US" sz="2800" dirty="0" err="1" smtClean="0"/>
              <a:t>biti</a:t>
            </a:r>
            <a:r>
              <a:rPr lang="en-US" sz="2800" dirty="0" smtClean="0"/>
              <a:t> prost I </a:t>
            </a:r>
            <a:r>
              <a:rPr lang="en-US" sz="2800" dirty="0" err="1" smtClean="0"/>
              <a:t>pun.Cveta</a:t>
            </a:r>
            <a:r>
              <a:rPr lang="en-US" sz="2800" dirty="0" smtClean="0"/>
              <a:t> </a:t>
            </a:r>
            <a:r>
              <a:rPr lang="en-US" sz="2800" dirty="0" err="1" smtClean="0"/>
              <a:t>preko</a:t>
            </a:r>
            <a:r>
              <a:rPr lang="en-US" sz="2800" dirty="0" smtClean="0"/>
              <a:t> </a:t>
            </a:r>
            <a:r>
              <a:rPr lang="en-US" sz="2800" dirty="0" err="1" smtClean="0"/>
              <a:t>cele</a:t>
            </a:r>
            <a:r>
              <a:rPr lang="en-US" sz="2800" dirty="0" smtClean="0"/>
              <a:t> god</a:t>
            </a:r>
            <a:endParaRPr lang="en-US" sz="2800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975" y="4686300"/>
            <a:ext cx="2105025" cy="2171700"/>
          </a:xfrm>
          <a:prstGeom prst="rect">
            <a:avLst/>
          </a:prstGeom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10150"/>
            <a:ext cx="2466975" cy="184785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4724400"/>
            <a:ext cx="3657600" cy="1924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5029200" cy="4572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Najcesce</a:t>
            </a:r>
            <a:r>
              <a:rPr lang="en-US" sz="2800" dirty="0" smtClean="0"/>
              <a:t> se </a:t>
            </a:r>
            <a:r>
              <a:rPr lang="en-US" sz="2800" dirty="0" err="1" smtClean="0"/>
              <a:t>razmnozava</a:t>
            </a:r>
            <a:r>
              <a:rPr lang="en-US" sz="2800" dirty="0" smtClean="0"/>
              <a:t> </a:t>
            </a:r>
            <a:r>
              <a:rPr lang="en-US" sz="2800" dirty="0" err="1" smtClean="0"/>
              <a:t>lisnim</a:t>
            </a:r>
            <a:r>
              <a:rPr lang="en-US" sz="2800" dirty="0" smtClean="0"/>
              <a:t> </a:t>
            </a:r>
            <a:r>
              <a:rPr lang="en-US" sz="2800" dirty="0" err="1" smtClean="0"/>
              <a:t>reznicama,cesto</a:t>
            </a:r>
            <a:r>
              <a:rPr lang="en-US" sz="2800" dirty="0" smtClean="0"/>
              <a:t> </a:t>
            </a:r>
            <a:r>
              <a:rPr lang="en-US" sz="2800" dirty="0" err="1" smtClean="0"/>
              <a:t>deobom</a:t>
            </a:r>
            <a:r>
              <a:rPr lang="en-US" sz="2800" dirty="0" smtClean="0"/>
              <a:t> </a:t>
            </a:r>
            <a:r>
              <a:rPr lang="en-US" sz="2800" dirty="0" err="1" smtClean="0"/>
              <a:t>rozete.Listom</a:t>
            </a:r>
            <a:r>
              <a:rPr lang="en-US" sz="2800" dirty="0" smtClean="0"/>
              <a:t> se </a:t>
            </a:r>
            <a:r>
              <a:rPr lang="en-US" sz="2800" dirty="0" err="1" smtClean="0"/>
              <a:t>raz.tako</a:t>
            </a:r>
            <a:r>
              <a:rPr lang="en-US" sz="2800" dirty="0" smtClean="0"/>
              <a:t> </a:t>
            </a:r>
            <a:r>
              <a:rPr lang="en-US" sz="2800" dirty="0" err="1" smtClean="0"/>
              <a:t>sto</a:t>
            </a:r>
            <a:r>
              <a:rPr lang="en-US" sz="2800" dirty="0" smtClean="0"/>
              <a:t> se list </a:t>
            </a:r>
            <a:r>
              <a:rPr lang="en-US" sz="2800" dirty="0" err="1" smtClean="0"/>
              <a:t>zajedno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peteljko</a:t>
            </a:r>
            <a:r>
              <a:rPr lang="en-US" sz="2800" dirty="0" smtClean="0"/>
              <a:t> </a:t>
            </a:r>
            <a:r>
              <a:rPr lang="en-US" sz="2800" dirty="0" err="1" smtClean="0"/>
              <a:t>zabada</a:t>
            </a:r>
            <a:r>
              <a:rPr lang="en-US" sz="2800" dirty="0" smtClean="0"/>
              <a:t> u </a:t>
            </a:r>
            <a:r>
              <a:rPr lang="en-US" sz="2800" dirty="0" err="1" smtClean="0"/>
              <a:t>pesak.Razmnozavanje</a:t>
            </a:r>
            <a:r>
              <a:rPr lang="en-US" sz="2800" dirty="0" smtClean="0"/>
              <a:t> </a:t>
            </a:r>
            <a:r>
              <a:rPr lang="en-US" sz="2800" dirty="0" err="1" smtClean="0"/>
              <a:t>africke</a:t>
            </a:r>
            <a:r>
              <a:rPr lang="en-US" sz="2800" dirty="0" smtClean="0"/>
              <a:t> </a:t>
            </a:r>
            <a:r>
              <a:rPr lang="en-US" sz="2800" dirty="0" err="1" smtClean="0"/>
              <a:t>ljubicice</a:t>
            </a:r>
            <a:r>
              <a:rPr lang="en-US" sz="2800" dirty="0" smtClean="0"/>
              <a:t> </a:t>
            </a:r>
            <a:r>
              <a:rPr lang="en-US" sz="2800" dirty="0" err="1" smtClean="0"/>
              <a:t>deljenjem</a:t>
            </a:r>
            <a:r>
              <a:rPr lang="en-US" sz="2800" dirty="0" smtClean="0"/>
              <a:t> </a:t>
            </a:r>
            <a:r>
              <a:rPr lang="en-US" sz="2800" dirty="0" err="1" smtClean="0"/>
              <a:t>rozete</a:t>
            </a:r>
            <a:r>
              <a:rPr lang="en-US" sz="2800" dirty="0" smtClean="0"/>
              <a:t> </a:t>
            </a:r>
            <a:r>
              <a:rPr lang="en-US" sz="2800" dirty="0" err="1" smtClean="0"/>
              <a:t>manje</a:t>
            </a:r>
            <a:r>
              <a:rPr lang="en-US" sz="2800" dirty="0" smtClean="0"/>
              <a:t> se </a:t>
            </a:r>
            <a:r>
              <a:rPr lang="en-US" sz="2800" dirty="0" err="1" smtClean="0"/>
              <a:t>primenjuje</a:t>
            </a:r>
            <a:r>
              <a:rPr lang="en-US" sz="2800" dirty="0" smtClean="0"/>
              <a:t> </a:t>
            </a:r>
            <a:r>
              <a:rPr lang="en-US" sz="2800" dirty="0" err="1" smtClean="0"/>
              <a:t>zato</a:t>
            </a:r>
            <a:r>
              <a:rPr lang="en-US" sz="2800" dirty="0" smtClean="0"/>
              <a:t> </a:t>
            </a:r>
            <a:r>
              <a:rPr lang="en-US" sz="2800" dirty="0" err="1" smtClean="0"/>
              <a:t>sto</a:t>
            </a:r>
            <a:r>
              <a:rPr lang="en-US" sz="2800" dirty="0" smtClean="0"/>
              <a:t> se </a:t>
            </a:r>
            <a:r>
              <a:rPr lang="en-US" sz="2800" dirty="0" err="1" smtClean="0"/>
              <a:t>ovim</a:t>
            </a:r>
            <a:r>
              <a:rPr lang="en-US" sz="2800" dirty="0" smtClean="0"/>
              <a:t> </a:t>
            </a:r>
            <a:r>
              <a:rPr lang="en-US" sz="2800" dirty="0" err="1" smtClean="0"/>
              <a:t>nacinom</a:t>
            </a:r>
            <a:r>
              <a:rPr lang="en-US" sz="2800" dirty="0" smtClean="0"/>
              <a:t> </a:t>
            </a:r>
            <a:r>
              <a:rPr lang="en-US" sz="2800" dirty="0" err="1" smtClean="0"/>
              <a:t>dobija</a:t>
            </a:r>
            <a:r>
              <a:rPr lang="en-US" sz="2800" dirty="0" smtClean="0"/>
              <a:t> </a:t>
            </a:r>
            <a:r>
              <a:rPr lang="en-US" sz="2800" dirty="0" err="1" smtClean="0"/>
              <a:t>manji</a:t>
            </a:r>
            <a:r>
              <a:rPr lang="en-US" sz="2800" dirty="0" smtClean="0"/>
              <a:t> </a:t>
            </a:r>
            <a:r>
              <a:rPr lang="en-US" sz="2800" dirty="0" err="1" smtClean="0"/>
              <a:t>broj</a:t>
            </a:r>
            <a:r>
              <a:rPr lang="en-US" sz="2800" dirty="0" smtClean="0"/>
              <a:t> </a:t>
            </a:r>
            <a:r>
              <a:rPr lang="en-US" sz="2800" dirty="0" err="1" smtClean="0"/>
              <a:t>novih</a:t>
            </a:r>
            <a:r>
              <a:rPr lang="en-US" sz="2800" dirty="0" smtClean="0"/>
              <a:t> </a:t>
            </a:r>
            <a:r>
              <a:rPr lang="en-US" sz="2800" dirty="0" err="1" smtClean="0"/>
              <a:t>biljaka</a:t>
            </a:r>
            <a:endParaRPr lang="en-US" sz="2800" dirty="0"/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1550"/>
            <a:ext cx="2466975" cy="207645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025" y="0"/>
            <a:ext cx="2466975" cy="1847850"/>
          </a:xfrm>
          <a:prstGeom prst="rect">
            <a:avLst/>
          </a:prstGeom>
        </p:spPr>
      </p:pic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4562475"/>
            <a:ext cx="2971800" cy="2295525"/>
          </a:xfrm>
          <a:prstGeom prst="rect">
            <a:avLst/>
          </a:prstGeom>
        </p:spPr>
      </p:pic>
      <p:pic>
        <p:nvPicPr>
          <p:cNvPr id="8" name="Picture 7" descr="images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5010150"/>
            <a:ext cx="2466975" cy="1847850"/>
          </a:xfrm>
          <a:prstGeom prst="rect">
            <a:avLst/>
          </a:prstGeom>
        </p:spPr>
      </p:pic>
      <p:pic>
        <p:nvPicPr>
          <p:cNvPr id="9" name="Picture 8" descr="images (4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22860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162050"/>
          </a:xfrm>
        </p:spPr>
        <p:txBody>
          <a:bodyPr/>
          <a:lstStyle/>
          <a:p>
            <a:r>
              <a:rPr lang="en-US" dirty="0" err="1" smtClean="0"/>
              <a:t>Muskatla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0" y="1524000"/>
            <a:ext cx="6400800" cy="18288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Pelargonium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505200"/>
            <a:ext cx="3429000" cy="2895600"/>
          </a:xfrm>
          <a:prstGeom prst="rect">
            <a:avLst/>
          </a:prstGeom>
        </p:spPr>
      </p:pic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429000"/>
            <a:ext cx="3581400" cy="31718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Poreklo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76200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Nastala</a:t>
            </a:r>
            <a:r>
              <a:rPr lang="en-US" sz="2800" dirty="0" smtClean="0"/>
              <a:t> u </a:t>
            </a:r>
            <a:r>
              <a:rPr lang="en-US" sz="2800" dirty="0" err="1" smtClean="0"/>
              <a:t>Engleskoj</a:t>
            </a:r>
            <a:r>
              <a:rPr lang="en-US" sz="2800" dirty="0" smtClean="0"/>
              <a:t> I </a:t>
            </a:r>
            <a:r>
              <a:rPr lang="en-US" sz="2800" dirty="0" err="1" smtClean="0"/>
              <a:t>Francuskoj.Biljka</a:t>
            </a:r>
            <a:r>
              <a:rPr lang="en-US" sz="2800" dirty="0" smtClean="0"/>
              <a:t> je </a:t>
            </a:r>
            <a:r>
              <a:rPr lang="en-US" sz="2800" dirty="0" err="1" smtClean="0"/>
              <a:t>zbunstog</a:t>
            </a:r>
            <a:r>
              <a:rPr lang="en-US" sz="2800" dirty="0" smtClean="0"/>
              <a:t> </a:t>
            </a:r>
            <a:r>
              <a:rPr lang="en-US" sz="2800" dirty="0" err="1" smtClean="0"/>
              <a:t>oblika,visine</a:t>
            </a:r>
            <a:r>
              <a:rPr lang="en-US" sz="2800" dirty="0" smtClean="0"/>
              <a:t> 20-90cm.Listovi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jednobojni,zeleni,cvetovi</a:t>
            </a:r>
            <a:r>
              <a:rPr lang="en-US" sz="2800" dirty="0" smtClean="0"/>
              <a:t> </a:t>
            </a:r>
            <a:r>
              <a:rPr lang="en-US" sz="2800" dirty="0" err="1" smtClean="0"/>
              <a:t>sabrani</a:t>
            </a:r>
            <a:r>
              <a:rPr lang="en-US" sz="2800" dirty="0" smtClean="0"/>
              <a:t> u </a:t>
            </a:r>
            <a:r>
              <a:rPr lang="en-US" sz="2800" dirty="0" err="1" smtClean="0"/>
              <a:t>cvasti</a:t>
            </a:r>
            <a:r>
              <a:rPr lang="en-US" sz="2800" dirty="0" smtClean="0"/>
              <a:t> </a:t>
            </a:r>
            <a:r>
              <a:rPr lang="en-US" sz="2800" dirty="0" err="1" smtClean="0"/>
              <a:t>koje</a:t>
            </a:r>
            <a:r>
              <a:rPr lang="en-US" sz="2800" dirty="0" smtClean="0"/>
              <a:t> se </a:t>
            </a:r>
            <a:r>
              <a:rPr lang="en-US" sz="2800" dirty="0" err="1" smtClean="0"/>
              <a:t>nalaze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cvetnoj</a:t>
            </a:r>
            <a:r>
              <a:rPr lang="en-US" sz="2800" dirty="0" smtClean="0"/>
              <a:t> </a:t>
            </a:r>
            <a:r>
              <a:rPr lang="en-US" sz="2800" dirty="0" err="1" smtClean="0"/>
              <a:t>drsci.Prema</a:t>
            </a:r>
            <a:r>
              <a:rPr lang="en-US" sz="2800" dirty="0" smtClean="0"/>
              <a:t> </a:t>
            </a:r>
            <a:r>
              <a:rPr lang="en-US" sz="2800" dirty="0" err="1" smtClean="0"/>
              <a:t>gradji</a:t>
            </a:r>
            <a:r>
              <a:rPr lang="en-US" sz="2800" dirty="0" smtClean="0"/>
              <a:t> </a:t>
            </a:r>
            <a:r>
              <a:rPr lang="en-US" sz="2800" dirty="0" err="1" smtClean="0"/>
              <a:t>cveta</a:t>
            </a:r>
            <a:r>
              <a:rPr lang="en-US" sz="2800" dirty="0" smtClean="0"/>
              <a:t> </a:t>
            </a:r>
            <a:r>
              <a:rPr lang="en-US" sz="2800" dirty="0" err="1" smtClean="0"/>
              <a:t>izdvajaju</a:t>
            </a:r>
            <a:r>
              <a:rPr lang="en-US" sz="2800" dirty="0" smtClean="0"/>
              <a:t> se </a:t>
            </a:r>
            <a:r>
              <a:rPr lang="en-US" sz="2800" dirty="0" err="1" smtClean="0"/>
              <a:t>dva</a:t>
            </a:r>
            <a:r>
              <a:rPr lang="en-US" sz="2800" dirty="0" smtClean="0"/>
              <a:t> </a:t>
            </a:r>
            <a:r>
              <a:rPr lang="en-US" sz="2800" dirty="0" err="1" smtClean="0"/>
              <a:t>varijateta</a:t>
            </a:r>
            <a:r>
              <a:rPr lang="en-US" sz="2800" dirty="0" smtClean="0"/>
              <a:t>:-</a:t>
            </a:r>
            <a:r>
              <a:rPr lang="en-US" sz="2800" dirty="0" err="1" smtClean="0"/>
              <a:t>varijetet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prostim</a:t>
            </a:r>
            <a:r>
              <a:rPr lang="en-US" sz="2800" dirty="0" smtClean="0"/>
              <a:t> I </a:t>
            </a:r>
            <a:r>
              <a:rPr lang="en-US" sz="2800" dirty="0" err="1" smtClean="0"/>
              <a:t>punim</a:t>
            </a:r>
            <a:r>
              <a:rPr lang="en-US" sz="2800" dirty="0" smtClean="0"/>
              <a:t> </a:t>
            </a:r>
            <a:r>
              <a:rPr lang="en-US" sz="2800" dirty="0" err="1" smtClean="0"/>
              <a:t>cvetom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Prema</a:t>
            </a:r>
            <a:r>
              <a:rPr lang="en-US" sz="2800" dirty="0" smtClean="0"/>
              <a:t> </a:t>
            </a:r>
            <a:r>
              <a:rPr lang="en-US" sz="2800" dirty="0" err="1" smtClean="0"/>
              <a:t>boji</a:t>
            </a:r>
            <a:r>
              <a:rPr lang="en-US" sz="2800" dirty="0" smtClean="0"/>
              <a:t> se dele </a:t>
            </a:r>
            <a:r>
              <a:rPr lang="en-US" sz="2800" dirty="0" err="1" smtClean="0"/>
              <a:t>na:pelargonium</a:t>
            </a:r>
            <a:r>
              <a:rPr lang="en-US" sz="2800" dirty="0" smtClean="0"/>
              <a:t> </a:t>
            </a:r>
            <a:r>
              <a:rPr lang="en-US" sz="2800" dirty="0" err="1" smtClean="0"/>
              <a:t>hybridum</a:t>
            </a:r>
            <a:r>
              <a:rPr lang="en-US" sz="2800" dirty="0" smtClean="0"/>
              <a:t> </a:t>
            </a:r>
            <a:r>
              <a:rPr lang="en-US" sz="2800" dirty="0" err="1" smtClean="0"/>
              <a:t>diadematum,odier</a:t>
            </a:r>
            <a:r>
              <a:rPr lang="en-US" sz="2800" dirty="0"/>
              <a:t>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0450" y="4219575"/>
            <a:ext cx="1733550" cy="2638425"/>
          </a:xfrm>
          <a:prstGeom prst="rect">
            <a:avLst/>
          </a:prstGeom>
        </p:spPr>
      </p:pic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4876800"/>
            <a:ext cx="2466975" cy="19812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228600"/>
            <a:ext cx="175260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Pelargonium </a:t>
            </a:r>
            <a:r>
              <a:rPr lang="en-US" sz="2800" dirty="0" err="1" smtClean="0"/>
              <a:t>trazi</a:t>
            </a:r>
            <a:r>
              <a:rPr lang="en-US" sz="2800" dirty="0" smtClean="0"/>
              <a:t> </a:t>
            </a:r>
            <a:r>
              <a:rPr lang="en-US" sz="2800" dirty="0" err="1" smtClean="0"/>
              <a:t>umereno</a:t>
            </a:r>
            <a:r>
              <a:rPr lang="en-US" sz="2800" dirty="0" smtClean="0"/>
              <a:t> </a:t>
            </a:r>
            <a:r>
              <a:rPr lang="en-US" sz="2800" dirty="0" err="1" smtClean="0"/>
              <a:t>tople</a:t>
            </a:r>
            <a:r>
              <a:rPr lang="en-US" sz="2800" dirty="0" smtClean="0"/>
              <a:t> </a:t>
            </a:r>
            <a:r>
              <a:rPr lang="en-US" sz="2800" dirty="0" err="1" smtClean="0"/>
              <a:t>prostori,umereno</a:t>
            </a:r>
            <a:r>
              <a:rPr lang="en-US" sz="2800" dirty="0" smtClean="0"/>
              <a:t> </a:t>
            </a:r>
            <a:r>
              <a:rPr lang="en-US" sz="2800" dirty="0" err="1" smtClean="0"/>
              <a:t>zalivanje</a:t>
            </a:r>
            <a:r>
              <a:rPr lang="en-US" sz="2800" dirty="0" smtClean="0"/>
              <a:t> vi </a:t>
            </a:r>
            <a:r>
              <a:rPr lang="en-US" sz="2800" dirty="0" err="1" smtClean="0"/>
              <a:t>polusenovita</a:t>
            </a:r>
            <a:r>
              <a:rPr lang="en-US" sz="2800" dirty="0" smtClean="0"/>
              <a:t>  </a:t>
            </a:r>
            <a:r>
              <a:rPr lang="en-US" sz="2800" dirty="0" err="1" smtClean="0"/>
              <a:t>mesta.Gaji</a:t>
            </a:r>
            <a:r>
              <a:rPr lang="en-US" sz="2800" dirty="0" smtClean="0"/>
              <a:t> se </a:t>
            </a:r>
            <a:r>
              <a:rPr lang="en-US" sz="2800" dirty="0" err="1" smtClean="0"/>
              <a:t>kao</a:t>
            </a:r>
            <a:r>
              <a:rPr lang="en-US" sz="2800" dirty="0" smtClean="0"/>
              <a:t> </a:t>
            </a:r>
            <a:r>
              <a:rPr lang="en-US" sz="2800" dirty="0" err="1" smtClean="0"/>
              <a:t>saksijska</a:t>
            </a:r>
            <a:r>
              <a:rPr lang="en-US" sz="2800" dirty="0" smtClean="0"/>
              <a:t> </a:t>
            </a:r>
            <a:r>
              <a:rPr lang="en-US" sz="2800" dirty="0" err="1" smtClean="0"/>
              <a:t>kultura.Ne</a:t>
            </a:r>
            <a:r>
              <a:rPr lang="en-US" sz="2800" dirty="0" smtClean="0"/>
              <a:t> </a:t>
            </a:r>
            <a:r>
              <a:rPr lang="en-US" sz="2800" dirty="0" err="1" smtClean="0"/>
              <a:t>preporucuje</a:t>
            </a:r>
            <a:r>
              <a:rPr lang="en-US" sz="2800" dirty="0" smtClean="0"/>
              <a:t> se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sadnju</a:t>
            </a:r>
            <a:r>
              <a:rPr lang="en-US" sz="2800" dirty="0" smtClean="0"/>
              <a:t> u </a:t>
            </a:r>
            <a:r>
              <a:rPr lang="en-US" sz="2800" dirty="0" err="1" smtClean="0"/>
              <a:t>cvetnim</a:t>
            </a:r>
            <a:r>
              <a:rPr lang="en-US" sz="2800" dirty="0" smtClean="0"/>
              <a:t> </a:t>
            </a:r>
            <a:r>
              <a:rPr lang="en-US" sz="2800" dirty="0" err="1" smtClean="0"/>
              <a:t>lejama</a:t>
            </a:r>
            <a:r>
              <a:rPr lang="en-US" sz="2800" dirty="0" smtClean="0"/>
              <a:t> </a:t>
            </a:r>
            <a:r>
              <a:rPr lang="en-US" sz="2800" dirty="0" err="1" smtClean="0"/>
              <a:t>zbog</a:t>
            </a:r>
            <a:r>
              <a:rPr lang="en-US" sz="2800" dirty="0" smtClean="0"/>
              <a:t> </a:t>
            </a:r>
            <a:r>
              <a:rPr lang="en-US" sz="2800" dirty="0" err="1" smtClean="0"/>
              <a:t>kratkog</a:t>
            </a:r>
            <a:r>
              <a:rPr lang="en-US" sz="2800" dirty="0" smtClean="0"/>
              <a:t> </a:t>
            </a:r>
            <a:r>
              <a:rPr lang="en-US" sz="2800" dirty="0" err="1" smtClean="0"/>
              <a:t>perioda</a:t>
            </a:r>
            <a:r>
              <a:rPr lang="en-US" sz="2800" dirty="0" smtClean="0"/>
              <a:t> </a:t>
            </a:r>
            <a:r>
              <a:rPr lang="en-US" sz="2800" dirty="0" err="1" smtClean="0"/>
              <a:t>cvetanja.Najcesce</a:t>
            </a:r>
            <a:r>
              <a:rPr lang="en-US" sz="2800" dirty="0" smtClean="0"/>
              <a:t> se </a:t>
            </a:r>
            <a:r>
              <a:rPr lang="en-US" sz="2800" dirty="0" err="1" smtClean="0"/>
              <a:t>razmnozava</a:t>
            </a:r>
            <a:r>
              <a:rPr lang="en-US" sz="2800" dirty="0" smtClean="0"/>
              <a:t> </a:t>
            </a:r>
            <a:r>
              <a:rPr lang="en-US" sz="2800" dirty="0" err="1" smtClean="0"/>
              <a:t>vrsnim</a:t>
            </a:r>
            <a:r>
              <a:rPr lang="en-US" sz="2800" dirty="0" smtClean="0"/>
              <a:t> </a:t>
            </a:r>
            <a:r>
              <a:rPr lang="en-US" sz="2800" dirty="0" err="1" smtClean="0"/>
              <a:t>reznicama.Reznice</a:t>
            </a:r>
            <a:r>
              <a:rPr lang="en-US" sz="2800" dirty="0" smtClean="0"/>
              <a:t> se </a:t>
            </a:r>
            <a:r>
              <a:rPr lang="en-US" sz="2800" dirty="0" err="1" smtClean="0"/>
              <a:t>najcesce</a:t>
            </a:r>
            <a:r>
              <a:rPr lang="en-US" sz="2800" dirty="0" smtClean="0"/>
              <a:t> </a:t>
            </a:r>
            <a:r>
              <a:rPr lang="en-US" sz="2800" dirty="0" err="1" smtClean="0"/>
              <a:t>prave</a:t>
            </a:r>
            <a:r>
              <a:rPr lang="en-US" sz="2800" dirty="0" smtClean="0"/>
              <a:t>  u </a:t>
            </a:r>
            <a:r>
              <a:rPr lang="en-US" sz="2800" dirty="0" err="1" smtClean="0"/>
              <a:t>periodu</a:t>
            </a:r>
            <a:r>
              <a:rPr lang="en-US" sz="2800" dirty="0" smtClean="0"/>
              <a:t> </a:t>
            </a:r>
            <a:r>
              <a:rPr lang="en-US" sz="2800" dirty="0" err="1" smtClean="0"/>
              <a:t>septembar-januar.Najvise</a:t>
            </a:r>
            <a:r>
              <a:rPr lang="en-US" sz="2800" dirty="0" smtClean="0"/>
              <a:t> se </a:t>
            </a:r>
            <a:r>
              <a:rPr lang="en-US" sz="2800" dirty="0" err="1" smtClean="0"/>
              <a:t>koristi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ukras</a:t>
            </a:r>
            <a:r>
              <a:rPr lang="en-US" sz="2800" dirty="0" smtClean="0"/>
              <a:t> </a:t>
            </a:r>
            <a:r>
              <a:rPr lang="en-US" sz="2800" dirty="0" err="1" smtClean="0"/>
              <a:t>balkona</a:t>
            </a:r>
            <a:r>
              <a:rPr lang="en-US" sz="2800" dirty="0" smtClean="0"/>
              <a:t> I </a:t>
            </a:r>
            <a:r>
              <a:rPr lang="en-US" sz="2800" dirty="0" err="1" smtClean="0"/>
              <a:t>stepenista</a:t>
            </a:r>
            <a:endParaRPr lang="en-US" sz="2800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9600"/>
            <a:ext cx="2895600" cy="2438400"/>
          </a:xfrm>
          <a:prstGeom prst="rect">
            <a:avLst/>
          </a:prstGeom>
        </p:spPr>
      </p:pic>
      <p:pic>
        <p:nvPicPr>
          <p:cNvPr id="6" name="Picture 5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4267200"/>
            <a:ext cx="2466975" cy="2590800"/>
          </a:xfrm>
          <a:prstGeom prst="rect">
            <a:avLst/>
          </a:prstGeom>
        </p:spPr>
      </p:pic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4219575"/>
            <a:ext cx="1733550" cy="26384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466850"/>
          </a:xfrm>
        </p:spPr>
        <p:txBody>
          <a:bodyPr/>
          <a:lstStyle/>
          <a:p>
            <a:r>
              <a:rPr lang="en-US" dirty="0" err="1" smtClean="0"/>
              <a:t>Jagorcevina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743200" y="1371600"/>
            <a:ext cx="6400800" cy="12954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Primula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667000"/>
            <a:ext cx="32766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Poreklo</a:t>
            </a:r>
            <a:r>
              <a:rPr lang="en-US" dirty="0" smtClean="0"/>
              <a:t> I </a:t>
            </a:r>
            <a:r>
              <a:rPr lang="en-US" dirty="0" err="1" smtClean="0"/>
              <a:t>nacin</a:t>
            </a:r>
            <a:r>
              <a:rPr lang="en-US" dirty="0" smtClean="0"/>
              <a:t> </a:t>
            </a:r>
            <a:r>
              <a:rPr lang="en-US" dirty="0" err="1" smtClean="0"/>
              <a:t>razmnozavanja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Ime</a:t>
            </a:r>
            <a:r>
              <a:rPr lang="en-US" sz="2800" dirty="0" smtClean="0"/>
              <a:t> </a:t>
            </a:r>
            <a:r>
              <a:rPr lang="en-US" sz="2800" dirty="0" err="1" smtClean="0"/>
              <a:t>potice</a:t>
            </a:r>
            <a:r>
              <a:rPr lang="en-US" sz="2800" dirty="0" smtClean="0"/>
              <a:t> </a:t>
            </a:r>
            <a:r>
              <a:rPr lang="en-US" sz="2800" dirty="0" err="1" smtClean="0"/>
              <a:t>od</a:t>
            </a:r>
            <a:r>
              <a:rPr lang="en-US" sz="2800" dirty="0" smtClean="0"/>
              <a:t> </a:t>
            </a:r>
            <a:r>
              <a:rPr lang="en-US" sz="2800" dirty="0" err="1" smtClean="0"/>
              <a:t>latinske</a:t>
            </a:r>
            <a:r>
              <a:rPr lang="en-US" sz="2800" dirty="0" smtClean="0"/>
              <a:t> </a:t>
            </a:r>
            <a:r>
              <a:rPr lang="en-US" sz="2800" dirty="0" err="1" smtClean="0"/>
              <a:t>reci</a:t>
            </a:r>
            <a:r>
              <a:rPr lang="en-US" sz="2800" dirty="0" smtClean="0"/>
              <a:t> primus-</a:t>
            </a:r>
            <a:r>
              <a:rPr lang="en-US" sz="2800" dirty="0" err="1" smtClean="0"/>
              <a:t>prvi,a</a:t>
            </a:r>
            <a:r>
              <a:rPr lang="en-US" sz="2800" dirty="0" smtClean="0"/>
              <a:t> </a:t>
            </a:r>
            <a:r>
              <a:rPr lang="en-US" sz="2800" dirty="0" err="1" smtClean="0"/>
              <a:t>odnosi</a:t>
            </a:r>
            <a:r>
              <a:rPr lang="en-US" sz="2800" dirty="0" smtClean="0"/>
              <a:t> se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rano</a:t>
            </a:r>
            <a:r>
              <a:rPr lang="en-US" sz="2800" dirty="0" smtClean="0"/>
              <a:t> </a:t>
            </a:r>
            <a:r>
              <a:rPr lang="en-US" sz="2800" dirty="0" err="1" smtClean="0"/>
              <a:t>cvetaje.Primus</a:t>
            </a:r>
            <a:r>
              <a:rPr lang="en-US" sz="2800" dirty="0" smtClean="0"/>
              <a:t> </a:t>
            </a:r>
            <a:r>
              <a:rPr lang="en-US" sz="2800" dirty="0" err="1" smtClean="0"/>
              <a:t>obconoca</a:t>
            </a:r>
            <a:r>
              <a:rPr lang="en-US" sz="2800" dirty="0" smtClean="0"/>
              <a:t> </a:t>
            </a:r>
            <a:r>
              <a:rPr lang="en-US" sz="2800" dirty="0" err="1" smtClean="0"/>
              <a:t>doneta</a:t>
            </a:r>
            <a:r>
              <a:rPr lang="en-US" sz="2800" dirty="0" smtClean="0"/>
              <a:t> je </a:t>
            </a:r>
            <a:r>
              <a:rPr lang="en-US" sz="2800" dirty="0" err="1" smtClean="0"/>
              <a:t>iz</a:t>
            </a:r>
            <a:r>
              <a:rPr lang="en-US" sz="2800" dirty="0" smtClean="0"/>
              <a:t> </a:t>
            </a:r>
            <a:r>
              <a:rPr lang="en-US" sz="2800" dirty="0" err="1" smtClean="0"/>
              <a:t>Kine</a:t>
            </a:r>
            <a:r>
              <a:rPr lang="en-US" sz="2800" dirty="0" smtClean="0"/>
              <a:t> u </a:t>
            </a:r>
            <a:r>
              <a:rPr lang="en-US" sz="2800" dirty="0" err="1" smtClean="0"/>
              <a:t>Evropu.Ima</a:t>
            </a:r>
            <a:r>
              <a:rPr lang="en-US" sz="2800" dirty="0" smtClean="0"/>
              <a:t> </a:t>
            </a:r>
            <a:r>
              <a:rPr lang="en-US" sz="2800" dirty="0" err="1" smtClean="0"/>
              <a:t>krupne</a:t>
            </a:r>
            <a:r>
              <a:rPr lang="en-US" sz="2800" dirty="0" smtClean="0"/>
              <a:t> </a:t>
            </a:r>
            <a:r>
              <a:rPr lang="en-US" sz="2800" dirty="0" err="1" smtClean="0"/>
              <a:t>reznjevite</a:t>
            </a:r>
            <a:r>
              <a:rPr lang="en-US" sz="2800" dirty="0" smtClean="0"/>
              <a:t> </a:t>
            </a:r>
            <a:r>
              <a:rPr lang="en-US" sz="2800" dirty="0" err="1" smtClean="0"/>
              <a:t>listove,skupljene</a:t>
            </a:r>
            <a:r>
              <a:rPr lang="en-US" sz="2800" dirty="0" smtClean="0"/>
              <a:t> u </a:t>
            </a:r>
            <a:r>
              <a:rPr lang="en-US" sz="2800" dirty="0" err="1" smtClean="0"/>
              <a:t>rozetu.Nervatura</a:t>
            </a:r>
            <a:r>
              <a:rPr lang="en-US" sz="2800" dirty="0" smtClean="0"/>
              <a:t> </a:t>
            </a:r>
            <a:r>
              <a:rPr lang="en-US" sz="2800" dirty="0" err="1" smtClean="0"/>
              <a:t>lista</a:t>
            </a:r>
            <a:r>
              <a:rPr lang="en-US" sz="2800" dirty="0" smtClean="0"/>
              <a:t> je </a:t>
            </a:r>
            <a:r>
              <a:rPr lang="en-US" sz="2800" dirty="0" err="1" smtClean="0"/>
              <a:t>prilicno</a:t>
            </a:r>
            <a:r>
              <a:rPr lang="en-US" sz="2800" dirty="0" smtClean="0"/>
              <a:t> </a:t>
            </a:r>
            <a:r>
              <a:rPr lang="en-US" sz="2800" dirty="0" err="1" smtClean="0"/>
              <a:t>izrazena,cvetoci</a:t>
            </a:r>
            <a:r>
              <a:rPr lang="en-US" sz="2800" dirty="0" smtClean="0"/>
              <a:t> </a:t>
            </a:r>
            <a:r>
              <a:rPr lang="en-US" sz="2800" dirty="0" err="1" smtClean="0"/>
              <a:t>varijaju</a:t>
            </a:r>
            <a:r>
              <a:rPr lang="en-US" sz="2800" dirty="0" smtClean="0"/>
              <a:t> </a:t>
            </a:r>
            <a:r>
              <a:rPr lang="en-US" sz="2800" dirty="0" err="1" smtClean="0"/>
              <a:t>kako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velicini</a:t>
            </a:r>
            <a:r>
              <a:rPr lang="en-US" sz="2800" dirty="0" smtClean="0"/>
              <a:t> </a:t>
            </a:r>
            <a:r>
              <a:rPr lang="en-US" sz="2800" dirty="0" err="1" smtClean="0"/>
              <a:t>tako</a:t>
            </a:r>
            <a:r>
              <a:rPr lang="en-US" sz="2800" dirty="0" smtClean="0"/>
              <a:t> I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boji.Najcesce</a:t>
            </a:r>
            <a:r>
              <a:rPr lang="en-US" sz="2800" dirty="0" smtClean="0"/>
              <a:t> </a:t>
            </a:r>
            <a:r>
              <a:rPr lang="en-US" sz="2800" dirty="0" err="1" smtClean="0"/>
              <a:t>gajen</a:t>
            </a:r>
            <a:r>
              <a:rPr lang="en-US" sz="2800" dirty="0" smtClean="0"/>
              <a:t> </a:t>
            </a:r>
            <a:r>
              <a:rPr lang="en-US" sz="2800" dirty="0" err="1" smtClean="0"/>
              <a:t>varijetet</a:t>
            </a:r>
            <a:r>
              <a:rPr lang="en-US" sz="2800" dirty="0" smtClean="0"/>
              <a:t> je </a:t>
            </a:r>
            <a:r>
              <a:rPr lang="en-US" sz="2800" dirty="0" err="1" smtClean="0"/>
              <a:t>Primula</a:t>
            </a:r>
            <a:r>
              <a:rPr lang="en-US" sz="2800" dirty="0" smtClean="0"/>
              <a:t> </a:t>
            </a:r>
            <a:r>
              <a:rPr lang="en-US" sz="2800" dirty="0" err="1" smtClean="0"/>
              <a:t>Obconica</a:t>
            </a:r>
            <a:r>
              <a:rPr lang="en-US" sz="2800" dirty="0" smtClean="0"/>
              <a:t> </a:t>
            </a:r>
            <a:r>
              <a:rPr lang="en-US" sz="2800" dirty="0" err="1" smtClean="0"/>
              <a:t>grandiflora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648200"/>
            <a:ext cx="2400300" cy="1905000"/>
          </a:xfrm>
          <a:prstGeom prst="rect">
            <a:avLst/>
          </a:prstGeom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4648200"/>
            <a:ext cx="2466975" cy="1847850"/>
          </a:xfrm>
          <a:prstGeom prst="rect">
            <a:avLst/>
          </a:prstGeom>
        </p:spPr>
      </p:pic>
      <p:pic>
        <p:nvPicPr>
          <p:cNvPr id="6" name="Picture 5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4800600"/>
            <a:ext cx="2667000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9812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Najcesce</a:t>
            </a:r>
            <a:r>
              <a:rPr lang="en-US" sz="2800" dirty="0" smtClean="0"/>
              <a:t> se </a:t>
            </a:r>
            <a:r>
              <a:rPr lang="en-US" sz="2800" dirty="0" err="1" smtClean="0"/>
              <a:t>razmnozava</a:t>
            </a:r>
            <a:r>
              <a:rPr lang="en-US" sz="2800" dirty="0" smtClean="0"/>
              <a:t> </a:t>
            </a:r>
            <a:r>
              <a:rPr lang="en-US" sz="2800" dirty="0" err="1" smtClean="0"/>
              <a:t>primule</a:t>
            </a:r>
            <a:r>
              <a:rPr lang="en-US" sz="2800" dirty="0" smtClean="0"/>
              <a:t> </a:t>
            </a:r>
            <a:r>
              <a:rPr lang="en-US" sz="2800" dirty="0" err="1" smtClean="0"/>
              <a:t>iz</a:t>
            </a:r>
            <a:r>
              <a:rPr lang="en-US" sz="2800" dirty="0" smtClean="0"/>
              <a:t> </a:t>
            </a:r>
            <a:r>
              <a:rPr lang="en-US" sz="2800" dirty="0" err="1" smtClean="0"/>
              <a:t>semena.Seme</a:t>
            </a:r>
            <a:r>
              <a:rPr lang="en-US" sz="2800" dirty="0" smtClean="0"/>
              <a:t> se </a:t>
            </a:r>
            <a:r>
              <a:rPr lang="en-US" sz="2800" dirty="0" err="1" smtClean="0"/>
              <a:t>seje</a:t>
            </a:r>
            <a:r>
              <a:rPr lang="en-US" sz="2800" dirty="0" smtClean="0"/>
              <a:t> </a:t>
            </a:r>
            <a:r>
              <a:rPr lang="en-US" sz="2800" dirty="0" err="1" smtClean="0"/>
              <a:t>od</a:t>
            </a:r>
            <a:r>
              <a:rPr lang="en-US" sz="2800" dirty="0" smtClean="0"/>
              <a:t> </a:t>
            </a:r>
            <a:r>
              <a:rPr lang="en-US" sz="2800" dirty="0" err="1" smtClean="0"/>
              <a:t>februara</a:t>
            </a:r>
            <a:r>
              <a:rPr lang="en-US" sz="2800" dirty="0" smtClean="0"/>
              <a:t> do </a:t>
            </a:r>
            <a:r>
              <a:rPr lang="en-US" sz="2800" dirty="0" err="1" smtClean="0"/>
              <a:t>juna-jula.Primula</a:t>
            </a:r>
            <a:r>
              <a:rPr lang="en-US" sz="2800" dirty="0" smtClean="0"/>
              <a:t> </a:t>
            </a:r>
            <a:r>
              <a:rPr lang="en-US" sz="2800" dirty="0" err="1" smtClean="0"/>
              <a:t>moze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se </a:t>
            </a:r>
            <a:r>
              <a:rPr lang="en-US" sz="2800" dirty="0" err="1" smtClean="0"/>
              <a:t>gaji</a:t>
            </a:r>
            <a:r>
              <a:rPr lang="en-US" sz="2800" dirty="0" smtClean="0"/>
              <a:t> </a:t>
            </a:r>
            <a:r>
              <a:rPr lang="en-US" sz="2800" dirty="0" err="1" smtClean="0"/>
              <a:t>kao</a:t>
            </a:r>
            <a:r>
              <a:rPr lang="en-US" sz="2800" dirty="0" smtClean="0"/>
              <a:t> </a:t>
            </a:r>
            <a:r>
              <a:rPr lang="en-US" sz="2800" dirty="0" err="1" smtClean="0"/>
              <a:t>perena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polusenovitim</a:t>
            </a:r>
            <a:r>
              <a:rPr lang="en-US" sz="2800" dirty="0" smtClean="0"/>
              <a:t> </a:t>
            </a:r>
            <a:r>
              <a:rPr lang="en-US" sz="2800" dirty="0" err="1" smtClean="0"/>
              <a:t>mestima.Ova</a:t>
            </a:r>
            <a:r>
              <a:rPr lang="en-US" sz="2800" dirty="0" smtClean="0"/>
              <a:t> </a:t>
            </a:r>
            <a:r>
              <a:rPr lang="en-US" sz="2800" dirty="0" err="1" smtClean="0"/>
              <a:t>vrsta</a:t>
            </a:r>
            <a:r>
              <a:rPr lang="en-US" sz="2800" dirty="0" smtClean="0"/>
              <a:t> se </a:t>
            </a:r>
            <a:r>
              <a:rPr lang="en-US" sz="2800" dirty="0" err="1" smtClean="0"/>
              <a:t>cesto</a:t>
            </a:r>
            <a:r>
              <a:rPr lang="en-US" sz="2800" dirty="0" smtClean="0"/>
              <a:t> </a:t>
            </a:r>
            <a:r>
              <a:rPr lang="en-US" sz="2800" dirty="0" err="1" smtClean="0"/>
              <a:t>gaji</a:t>
            </a:r>
            <a:r>
              <a:rPr lang="en-US" sz="2800" dirty="0" smtClean="0"/>
              <a:t> I u </a:t>
            </a:r>
            <a:r>
              <a:rPr lang="en-US" sz="2800" dirty="0" err="1" smtClean="0"/>
              <a:t>stanovima</a:t>
            </a:r>
            <a:r>
              <a:rPr lang="en-US" sz="2800" dirty="0" smtClean="0"/>
              <a:t> </a:t>
            </a:r>
            <a:r>
              <a:rPr lang="en-US" sz="2800" dirty="0" err="1" smtClean="0"/>
              <a:t>zbog</a:t>
            </a:r>
            <a:r>
              <a:rPr lang="en-US" sz="2800" dirty="0" smtClean="0"/>
              <a:t> </a:t>
            </a:r>
            <a:r>
              <a:rPr lang="en-US" sz="2800" dirty="0" err="1" smtClean="0"/>
              <a:t>dugog</a:t>
            </a:r>
            <a:r>
              <a:rPr lang="en-US" sz="2800" dirty="0" smtClean="0"/>
              <a:t> </a:t>
            </a:r>
            <a:r>
              <a:rPr lang="en-US" sz="2800" dirty="0" err="1" smtClean="0"/>
              <a:t>cvetanja</a:t>
            </a:r>
            <a:r>
              <a:rPr lang="en-US" sz="2800" dirty="0" smtClean="0"/>
              <a:t>..</a:t>
            </a:r>
            <a:endParaRPr lang="en-US" sz="2800" dirty="0"/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343400"/>
            <a:ext cx="2028825" cy="22479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025" y="0"/>
            <a:ext cx="2466975" cy="1857375"/>
          </a:xfrm>
          <a:prstGeom prst="rect">
            <a:avLst/>
          </a:prstGeom>
        </p:spPr>
      </p:pic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304800"/>
            <a:ext cx="2400300" cy="1905000"/>
          </a:xfrm>
          <a:prstGeom prst="rect">
            <a:avLst/>
          </a:prstGeom>
        </p:spPr>
      </p:pic>
      <p:pic>
        <p:nvPicPr>
          <p:cNvPr id="7" name="Picture 6" descr="images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4800600"/>
            <a:ext cx="2543175" cy="18002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333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Africka ljubicica</vt:lpstr>
      <vt:lpstr>Poreklo,ramnozavamnje I gajenje</vt:lpstr>
      <vt:lpstr>Slide 3</vt:lpstr>
      <vt:lpstr>Muskatla</vt:lpstr>
      <vt:lpstr>Poreklo</vt:lpstr>
      <vt:lpstr>Slide 6</vt:lpstr>
      <vt:lpstr>Jagorcevina</vt:lpstr>
      <vt:lpstr>Poreklo I nacin razmnozavanja</vt:lpstr>
      <vt:lpstr>Slide 9</vt:lpstr>
      <vt:lpstr>Anthurium andreanum</vt:lpstr>
      <vt:lpstr>Anthurium andreanum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Africka ljubicica</dc:title>
  <dc:creator>Comp</dc:creator>
  <cp:lastModifiedBy>Comp</cp:lastModifiedBy>
  <cp:revision>13</cp:revision>
  <dcterms:created xsi:type="dcterms:W3CDTF">2012-05-07T19:13:24Z</dcterms:created>
  <dcterms:modified xsi:type="dcterms:W3CDTF">2012-05-08T06:55:58Z</dcterms:modified>
</cp:coreProperties>
</file>