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4482-C184-485C-A885-CAFADE432084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324F-ED57-472C-89C9-A1AFD8438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4482-C184-485C-A885-CAFADE432084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324F-ED57-472C-89C9-A1AFD8438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4482-C184-485C-A885-CAFADE432084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324F-ED57-472C-89C9-A1AFD8438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4482-C184-485C-A885-CAFADE432084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324F-ED57-472C-89C9-A1AFD8438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4482-C184-485C-A885-CAFADE432084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324F-ED57-472C-89C9-A1AFD8438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4482-C184-485C-A885-CAFADE432084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324F-ED57-472C-89C9-A1AFD8438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4482-C184-485C-A885-CAFADE432084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324F-ED57-472C-89C9-A1AFD8438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4482-C184-485C-A885-CAFADE432084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324F-ED57-472C-89C9-A1AFD8438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4482-C184-485C-A885-CAFADE432084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324F-ED57-472C-89C9-A1AFD8438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4482-C184-485C-A885-CAFADE432084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324F-ED57-472C-89C9-A1AFD8438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34482-C184-485C-A885-CAFADE432084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1A324F-ED57-472C-89C9-A1AFD8438F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34482-C184-485C-A885-CAFADE432084}" type="datetimeFigureOut">
              <a:rPr lang="en-US" smtClean="0"/>
              <a:t>6/4/2013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1A324F-ED57-472C-89C9-A1AFD8438F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004.11.02.902.29 Hearts-Flutter-0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3" y="285729"/>
            <a:ext cx="8382031" cy="62865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2.29 Hearts-Flutter-0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-642966"/>
            <a:ext cx="5715020" cy="762002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2.29 Hearts-Flutter-0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3844" y="0"/>
            <a:ext cx="9167844" cy="68580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2.29 Hearts-Flutter-0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-21"/>
            <a:ext cx="5143516" cy="6858021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2.29 Hearts-Flutter-04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0"/>
            <a:ext cx="5143516" cy="685802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2.29 Hearts-Flutter-05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-95271"/>
            <a:ext cx="5214954" cy="695327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2.29 Hearts-Flutter-06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-381024"/>
            <a:ext cx="5429268" cy="723902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image004.11.02.902.29 Hearts-Flutter-07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1670" y="95229"/>
            <a:ext cx="5072078" cy="6762771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Skola</dc:creator>
  <cp:lastModifiedBy>Skola</cp:lastModifiedBy>
  <cp:revision>1</cp:revision>
  <dcterms:created xsi:type="dcterms:W3CDTF">2013-06-04T13:43:29Z</dcterms:created>
  <dcterms:modified xsi:type="dcterms:W3CDTF">2013-06-04T13:47:07Z</dcterms:modified>
</cp:coreProperties>
</file>