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7BC0-9167-43B8-96E4-B64D62416296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E46E-850F-4454-86B0-73624F5E63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004.11.02.905.56 Calla-Bridal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-107181"/>
            <a:ext cx="9286908" cy="6965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5.56 Calla-Bridal-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5.56 Calla-Bridal-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5.56 Calla-Bridal-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5.56 Calla-Bridal-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5.56 Calla-Bridal-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5.56 Calla-Bridal-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</dc:creator>
  <cp:lastModifiedBy>Skola</cp:lastModifiedBy>
  <cp:revision>1</cp:revision>
  <dcterms:created xsi:type="dcterms:W3CDTF">2013-06-04T13:31:19Z</dcterms:created>
  <dcterms:modified xsi:type="dcterms:W3CDTF">2013-06-04T13:35:07Z</dcterms:modified>
</cp:coreProperties>
</file>