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5269-1CE8-4AE1-B27B-2AA39246CAA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5C2D-D24B-4580-8694-5B55CBBEF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004.11.02.903.32 Formal-Affair-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-381024"/>
            <a:ext cx="5429268" cy="7239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3.32 Formal-Affair-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767934"/>
            <a:ext cx="7270254" cy="545269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3.32 Formal-Affair-0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0"/>
            <a:ext cx="5715020" cy="762002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3.32 Formal-Affair-0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-24"/>
            <a:ext cx="5286402" cy="70485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3.32 Formal-Affair-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796" y="0"/>
            <a:ext cx="5339952" cy="71199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3.32 Formal-Affair-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-21"/>
            <a:ext cx="5143516" cy="685802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3.32 Formal-Affair-0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0"/>
            <a:ext cx="5214954" cy="695327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</dc:creator>
  <cp:lastModifiedBy>Skola</cp:lastModifiedBy>
  <cp:revision>1</cp:revision>
  <dcterms:created xsi:type="dcterms:W3CDTF">2013-06-04T13:39:59Z</dcterms:created>
  <dcterms:modified xsi:type="dcterms:W3CDTF">2013-06-04T13:43:17Z</dcterms:modified>
</cp:coreProperties>
</file>