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3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2F7235-30F0-4F09-B4C1-46EF9A630B1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67A353-EBB5-4BE7-BEBF-BEB852DBDA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Comic Sans MS" pitchFamily="66" charset="0"/>
              </a:rPr>
              <a:t>PATOLOGIJA 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PUERPERIJUMA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PATOLIGIJA PUERPERIJUMA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PUERPERIJUM JE???</a:t>
            </a:r>
            <a:endParaRPr lang="sr-Latn-R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U </a:t>
            </a:r>
            <a:r>
              <a:rPr lang="en-US" dirty="0" err="1" smtClean="0">
                <a:latin typeface="Comic Sans MS" pitchFamily="66" charset="0"/>
              </a:rPr>
              <a:t>patologiju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puerperijuma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spada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sr-Latn-RS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Prolapsus uterusa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Zaostajanje posteljice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Puerperalne infekcije i intoksikacije</a:t>
            </a: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Comic Sans MS" pitchFamily="66" charset="0"/>
              </a:rPr>
              <a:t>PROLAPSUS UTERUSA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343400" cy="4114800"/>
          </a:xfrm>
        </p:spPr>
      </p:pic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Prolapsus uterusa je </a:t>
            </a:r>
            <a:r>
              <a:rPr lang="sr-Latn-RS" dirty="0" smtClean="0">
                <a:latin typeface="Comic Sans MS" pitchFamily="66" charset="0"/>
              </a:rPr>
              <a:t>izvrtanje i  </a:t>
            </a:r>
            <a:r>
              <a:rPr lang="sr-Latn-RS" dirty="0" smtClean="0">
                <a:latin typeface="Comic Sans MS" pitchFamily="66" charset="0"/>
              </a:rPr>
              <a:t>ispadanje materice van polnog otvora, kod krava koza ovaca kobila a ređe kuja i mačaka.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Uzrok</a:t>
            </a:r>
            <a:r>
              <a:rPr lang="sr-Latn-RS" dirty="0" smtClean="0">
                <a:latin typeface="Comic Sans MS" pitchFamily="66" charset="0"/>
              </a:rPr>
              <a:t> ovog poremećaja su prejaki trudovi u toku i posle porođaja,labave materične veze , atonija i istezanje uterusa.</a:t>
            </a:r>
            <a:endParaRPr lang="sr-Latn-R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772400" cy="4571999"/>
          </a:xfrm>
        </p:spPr>
      </p:pic>
    </p:spTree>
    <p:extLst>
      <p:ext uri="{BB962C8B-B14F-4D97-AF65-F5344CB8AC3E}">
        <p14:creationId xmlns:p14="http://schemas.microsoft.com/office/powerpoint/2010/main" val="22216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Prolapsus može biti:</a:t>
            </a:r>
          </a:p>
          <a:p>
            <a:pPr marL="0" indent="0">
              <a:buNone/>
            </a:pPr>
            <a:r>
              <a:rPr lang="sr-Latn-RS" dirty="0">
                <a:latin typeface="Comic Sans MS" pitchFamily="66" charset="0"/>
              </a:rPr>
              <a:t> </a:t>
            </a:r>
            <a:r>
              <a:rPr lang="sr-Latn-RS" dirty="0" smtClean="0">
                <a:latin typeface="Comic Sans MS" pitchFamily="66" charset="0"/>
              </a:rPr>
              <a:t>    </a:t>
            </a: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delimičan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    potpun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Kod krava i kobila prolabirani uterus ima oblik vreće,džaka i visi sve do skočnih zglobova.</a:t>
            </a:r>
            <a:endParaRPr lang="sr-Latn-RS" dirty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Kod krava je načičkan brojnim </a:t>
            </a: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karunkulima </a:t>
            </a:r>
            <a:r>
              <a:rPr lang="sr-Latn-RS" dirty="0" smtClean="0">
                <a:latin typeface="Comic Sans MS" pitchFamily="66" charset="0"/>
              </a:rPr>
              <a:t>modro sive boje.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3733800" cy="3581399"/>
          </a:xfrm>
        </p:spPr>
      </p:pic>
    </p:spTree>
    <p:extLst>
      <p:ext uri="{BB962C8B-B14F-4D97-AF65-F5344CB8AC3E}">
        <p14:creationId xmlns:p14="http://schemas.microsoft.com/office/powerpoint/2010/main" val="8687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343400"/>
            <a:ext cx="2133600" cy="1752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4572000" cy="4526280"/>
          </a:xfrm>
        </p:spPr>
        <p:txBody>
          <a:bodyPr/>
          <a:lstStyle/>
          <a:p>
            <a:pPr algn="ctr"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Kod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kobila</a:t>
            </a: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Latn-RS" dirty="0" smtClean="0">
                <a:latin typeface="Comic Sans MS" pitchFamily="66" charset="0"/>
              </a:rPr>
              <a:t>je prolabirana materica crveno-modre boje,uz jak nemir životinje i količne bolove</a:t>
            </a:r>
          </a:p>
          <a:p>
            <a:pPr algn="ctr">
              <a:buFont typeface="Courier New" pitchFamily="49" charset="0"/>
              <a:buChar char="o"/>
            </a:pPr>
            <a:endParaRPr lang="sr-Latn-RS" dirty="0">
              <a:latin typeface="Comic Sans MS" pitchFamily="66" charset="0"/>
            </a:endParaRPr>
          </a:p>
          <a:p>
            <a:pPr algn="ctr">
              <a:buFont typeface="Courier New" pitchFamily="49" charset="0"/>
              <a:buChar char="o"/>
            </a:pP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Kod krmača </a:t>
            </a:r>
            <a:r>
              <a:rPr lang="sr-Latn-RS" dirty="0" smtClean="0">
                <a:latin typeface="Comic Sans MS" pitchFamily="66" charset="0"/>
              </a:rPr>
              <a:t>ovo je vrlo težak poremećaj i obično fatalan.Sluzokoža je modro crvena, somotastog izgleda.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980" y="1752600"/>
            <a:ext cx="2667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51816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Usled prolapsusa dolazi do poremećaja cirkulacije i venske staze u materici.</a:t>
            </a:r>
          </a:p>
          <a:p>
            <a:pPr marL="0" indent="0">
              <a:buNone/>
            </a:pPr>
            <a:endParaRPr lang="sr-Latn-RS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Materica je uvećana edematozna cijanotična ,serozno infiltrirana, bolna, lako se kida i lako krvari.</a:t>
            </a:r>
          </a:p>
          <a:p>
            <a:pPr marL="0" indent="0">
              <a:buNone/>
            </a:pPr>
            <a:endParaRPr lang="sr-Latn-RS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Smrt porodilje nastaje usled šoka, loše cirkulacije, slabosti srca.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2200"/>
            <a:ext cx="2895600" cy="2819400"/>
          </a:xfrm>
        </p:spPr>
      </p:pic>
    </p:spTree>
    <p:extLst>
      <p:ext uri="{BB962C8B-B14F-4D97-AF65-F5344CB8AC3E}">
        <p14:creationId xmlns:p14="http://schemas.microsoft.com/office/powerpoint/2010/main" val="39829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7400"/>
            <a:ext cx="3276600" cy="342899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511040" cy="452628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Lečenje-</a:t>
            </a:r>
            <a:r>
              <a:rPr lang="sr-Latn-RS" dirty="0" smtClean="0">
                <a:latin typeface="Comic Sans MS" pitchFamily="66" charset="0"/>
              </a:rPr>
              <a:t> vraćanje materice t.j.reponiranje.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Materica se očisti, opere i dezinfikuje.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Nakon toga se materica mora smanjiti da bi se kroz vulvu i vaginu vratila na svoje mesto.Poliva se velikom količinom hladne vode i rastvorom stipse i masira.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Epiduralna anestezija potpomaže reponiranje materice.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Comic Sans MS" pitchFamily="66" charset="0"/>
              </a:rPr>
              <a:t>PROLAPSUS UTERUSA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648200" cy="452596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Nakon reponiranja</a:t>
            </a:r>
            <a:r>
              <a:rPr lang="sr-Latn-RS" dirty="0" smtClean="0">
                <a:latin typeface="Comic Sans MS" pitchFamily="66" charset="0"/>
              </a:rPr>
              <a:t>-u matericu se stavljaju </a:t>
            </a:r>
            <a:r>
              <a:rPr lang="sr-Latn-RS" u="sng" dirty="0" smtClean="0">
                <a:latin typeface="Comic Sans MS" pitchFamily="66" charset="0"/>
              </a:rPr>
              <a:t>a.b</a:t>
            </a:r>
            <a:r>
              <a:rPr lang="sr-Latn-RS" dirty="0" smtClean="0">
                <a:latin typeface="Comic Sans MS" pitchFamily="66" charset="0"/>
              </a:rPr>
              <a:t>. </a:t>
            </a:r>
            <a:r>
              <a:rPr lang="sr-Latn-RS" dirty="0">
                <a:latin typeface="Comic Sans MS" pitchFamily="66" charset="0"/>
              </a:rPr>
              <a:t>a</a:t>
            </a:r>
            <a:r>
              <a:rPr lang="sr-Latn-RS" dirty="0" smtClean="0">
                <a:latin typeface="Comic Sans MS" pitchFamily="66" charset="0"/>
              </a:rPr>
              <a:t> parenteralno se daju </a:t>
            </a:r>
            <a:r>
              <a:rPr lang="sr-Latn-RS" u="sng" dirty="0" smtClean="0">
                <a:latin typeface="Comic Sans MS" pitchFamily="66" charset="0"/>
              </a:rPr>
              <a:t>uterotonici, preparati Ca i antitetanusni serum.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Na kraju se vulva zatvara </a:t>
            </a:r>
            <a:r>
              <a:rPr lang="sr-Latn-RS" dirty="0" smtClean="0">
                <a:solidFill>
                  <a:srgbClr val="FF0000"/>
                </a:solidFill>
                <a:latin typeface="Comic Sans MS" pitchFamily="66" charset="0"/>
              </a:rPr>
              <a:t>Flesovim zatvaračima</a:t>
            </a:r>
            <a:r>
              <a:rPr lang="sr-Latn-RS" dirty="0" smtClean="0">
                <a:latin typeface="Comic Sans MS" pitchFamily="66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sr-Latn-RS" dirty="0" smtClean="0">
                <a:latin typeface="Comic Sans MS" pitchFamily="66" charset="0"/>
              </a:rPr>
              <a:t>Jako napinjanje porodilje sprečava se mirovanjem životinje i davanjem </a:t>
            </a:r>
            <a:r>
              <a:rPr lang="sr-Latn-RS" u="sng" dirty="0" smtClean="0">
                <a:latin typeface="Comic Sans MS" pitchFamily="66" charset="0"/>
              </a:rPr>
              <a:t>sedativa.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2019300" cy="20193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0"/>
            <a:ext cx="1554480" cy="188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266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PATOLOGIJA  PUERPERIJUMA</vt:lpstr>
      <vt:lpstr>PATOLIGIJA PUERPERIJUMA</vt:lpstr>
      <vt:lpstr>PROLAPSUS UTERUSA</vt:lpstr>
      <vt:lpstr>PROLAPSUS UTERUSA</vt:lpstr>
      <vt:lpstr>PROLAPSUS UTERUSA</vt:lpstr>
      <vt:lpstr>PROLAPSUS UTERUSA</vt:lpstr>
      <vt:lpstr>PROLAPSUS UTERUSA</vt:lpstr>
      <vt:lpstr>PROLAPSUS UTERUSA</vt:lpstr>
      <vt:lpstr>PROLAPSUS UTERUSA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PATOLOGIJA  PUERPERIJUMA</dc:title>
  <dc:creator>Nenad</dc:creator>
  <cp:lastModifiedBy>Nenad</cp:lastModifiedBy>
  <cp:revision>6</cp:revision>
  <dcterms:created xsi:type="dcterms:W3CDTF">2013-01-16T18:17:35Z</dcterms:created>
  <dcterms:modified xsi:type="dcterms:W3CDTF">2013-01-16T22:18:10Z</dcterms:modified>
</cp:coreProperties>
</file>