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47A2F-7946-4222-8DCE-FEB2531EAF60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F174D-B9BD-4FF8-96B1-A50A2B8B8D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004.11.02.907.64 Orchid-Wreath-0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7620040" cy="57150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7.64 Orchid-Wreath-0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157"/>
            <a:ext cx="8524876" cy="639365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7.64 Orchid-Wreath-00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72"/>
            <a:ext cx="8953504" cy="671512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7.64 Orchid-Wreath-00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"/>
            <a:ext cx="9143999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7.64 Orchid-Wreath-00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7.64 Orchid-Wreath-00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7.64 Orchid-Wreath-00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7.64 Orchid-Wreath-00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</dc:creator>
  <cp:lastModifiedBy>Skola</cp:lastModifiedBy>
  <cp:revision>1</cp:revision>
  <dcterms:created xsi:type="dcterms:W3CDTF">2013-06-04T13:47:23Z</dcterms:created>
  <dcterms:modified xsi:type="dcterms:W3CDTF">2013-06-04T13:50:34Z</dcterms:modified>
</cp:coreProperties>
</file>