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1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0983-58F2-48B6-A838-7D8B78142F8B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5BFA1-071F-4AB9-8A23-B69ED1942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ue-sky-nature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704" y="249289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475656" y="2420888"/>
            <a:ext cx="6192688" cy="14697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sr-Cyrl-R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НЕГА РЕЗАНОГ ЦВЕЋА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55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5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4365104"/>
            <a:ext cx="1743075" cy="3000375"/>
          </a:xfrm>
          <a:prstGeom prst="rect">
            <a:avLst/>
          </a:prstGeom>
          <a:noFill/>
        </p:spPr>
      </p:pic>
      <p:pic>
        <p:nvPicPr>
          <p:cNvPr id="4102" name="Picture 6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661248"/>
            <a:ext cx="1743075" cy="3000375"/>
          </a:xfrm>
          <a:prstGeom prst="rect">
            <a:avLst/>
          </a:prstGeom>
          <a:noFill/>
        </p:spPr>
      </p:pic>
      <p:pic>
        <p:nvPicPr>
          <p:cNvPr id="4103" name="Picture 7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725144"/>
            <a:ext cx="1743075" cy="3000375"/>
          </a:xfrm>
          <a:prstGeom prst="rect">
            <a:avLst/>
          </a:prstGeom>
          <a:noFill/>
        </p:spPr>
      </p:pic>
      <p:pic>
        <p:nvPicPr>
          <p:cNvPr id="4104" name="Picture 8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869160"/>
            <a:ext cx="1743075" cy="3000375"/>
          </a:xfrm>
          <a:prstGeom prst="rect">
            <a:avLst/>
          </a:prstGeom>
          <a:noFill/>
        </p:spPr>
      </p:pic>
      <p:pic>
        <p:nvPicPr>
          <p:cNvPr id="4105" name="Picture 9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857625"/>
            <a:ext cx="1743075" cy="3000375"/>
          </a:xfrm>
          <a:prstGeom prst="rect">
            <a:avLst/>
          </a:prstGeom>
          <a:noFill/>
        </p:spPr>
      </p:pic>
      <p:pic>
        <p:nvPicPr>
          <p:cNvPr id="17" name="Picture 8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0925" y="4725144"/>
            <a:ext cx="1743075" cy="3000375"/>
          </a:xfrm>
          <a:prstGeom prst="rect">
            <a:avLst/>
          </a:prstGeom>
          <a:noFill/>
        </p:spPr>
      </p:pic>
      <p:pic>
        <p:nvPicPr>
          <p:cNvPr id="18" name="Picture 8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357812"/>
            <a:ext cx="1743075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dragan\Desktop\Buketrozihruz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0925" y="3857625"/>
            <a:ext cx="1743075" cy="30003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ue-sky-nature-backgrounds-wallpape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5" name="TextBox 4"/>
          <p:cNvSpPr txBox="1"/>
          <p:nvPr/>
        </p:nvSpPr>
        <p:spPr>
          <a:xfrm>
            <a:off x="0" y="184482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sr-Cyrl-RS" sz="3200" dirty="0" smtClean="0"/>
              <a:t>Цвеће стављамо увек у чисту вазу.</a:t>
            </a:r>
          </a:p>
          <a:p>
            <a:pPr marL="514350" indent="-514350">
              <a:buAutoNum type="arabicPeriod"/>
            </a:pPr>
            <a:endParaRPr lang="sr-Cyrl-RS" sz="3200" dirty="0" smtClean="0"/>
          </a:p>
          <a:p>
            <a:pPr marL="514350" indent="-514350">
              <a:buAutoNum type="arabicPeriod"/>
            </a:pPr>
            <a:r>
              <a:rPr lang="sr-Cyrl-RS" sz="3200" dirty="0" smtClean="0"/>
              <a:t>Пре него што цвеће ставимо у чисту воду, треба одрезати све оштећене и сувишне листове, односно на деловима стабљика које се налазе у води не сме да буде ниједан  лист. </a:t>
            </a:r>
            <a:r>
              <a:rPr lang="sr-Cyrl-CS" sz="3200" dirty="0" smtClean="0"/>
              <a:t>У</a:t>
            </a:r>
            <a:r>
              <a:rPr lang="sr-Cyrl-RS" sz="3200" dirty="0" smtClean="0"/>
              <a:t> води лишће лако трули, самим тим се брже развијају бактерије, па вода постаје нечиста, а цветне стабљике слузаве, што има за последицу да оне не могу да упијају воду и биљка брзо вене.</a:t>
            </a:r>
            <a:endParaRPr lang="en-US" sz="3200" dirty="0"/>
          </a:p>
        </p:txBody>
      </p:sp>
      <p:pic>
        <p:nvPicPr>
          <p:cNvPr id="3074" name="Picture 2" descr="C:\Users\dragan\Desktop\Buketrozihruz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365509">
            <a:off x="5503020" y="-877075"/>
            <a:ext cx="1743075" cy="3000375"/>
          </a:xfrm>
          <a:prstGeom prst="rect">
            <a:avLst/>
          </a:prstGeom>
          <a:noFill/>
        </p:spPr>
      </p:pic>
      <p:pic>
        <p:nvPicPr>
          <p:cNvPr id="3075" name="Picture 3" descr="C:\Users\dragan\Desktop\Buketrozihruz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07715">
            <a:off x="2566272" y="-1205143"/>
            <a:ext cx="1743075" cy="3000375"/>
          </a:xfrm>
          <a:prstGeom prst="rect">
            <a:avLst/>
          </a:prstGeom>
          <a:noFill/>
        </p:spPr>
      </p:pic>
      <p:pic>
        <p:nvPicPr>
          <p:cNvPr id="3076" name="Picture 4" descr="C:\Users\dragan\Desktop\Buketrozihruz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197395">
            <a:off x="-108348" y="-990718"/>
            <a:ext cx="1743075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ue-sky-nature-background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33265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3. Стабљике сечемо укосо оштрим ножем или маказама, како би рез био раван, никако их не ломимо, јер се оштећују ћелије, које одумиру и брже прљају воду.</a:t>
            </a:r>
          </a:p>
          <a:p>
            <a:endParaRPr lang="sr-Cyrl-RS" sz="3200" dirty="0"/>
          </a:p>
          <a:p>
            <a:r>
              <a:rPr lang="sr-Cyrl-RS" sz="3200" dirty="0" smtClean="0"/>
              <a:t>4. У воду можемо додати и специјалне препарате који садрже хранљиве материје и који спречавају развој бактерија. </a:t>
            </a:r>
            <a:r>
              <a:rPr lang="sr-Cyrl-CS" sz="3200" dirty="0" smtClean="0"/>
              <a:t>У</a:t>
            </a:r>
            <a:r>
              <a:rPr lang="sr-Cyrl-RS" sz="3200" dirty="0" smtClean="0"/>
              <a:t> том случају вода се не мења свакодневно, већ се само допуњује.</a:t>
            </a:r>
            <a:endParaRPr lang="en-US" sz="3200" dirty="0"/>
          </a:p>
        </p:txBody>
      </p:sp>
      <p:pic>
        <p:nvPicPr>
          <p:cNvPr id="2049" name="Picture 1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0925" y="4797152"/>
            <a:ext cx="1743075" cy="3000375"/>
          </a:xfrm>
          <a:prstGeom prst="rect">
            <a:avLst/>
          </a:prstGeom>
          <a:noFill/>
        </p:spPr>
      </p:pic>
      <p:pic>
        <p:nvPicPr>
          <p:cNvPr id="2050" name="Picture 2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941168"/>
            <a:ext cx="1743075" cy="3000375"/>
          </a:xfrm>
          <a:prstGeom prst="rect">
            <a:avLst/>
          </a:prstGeom>
          <a:noFill/>
        </p:spPr>
      </p:pic>
      <p:pic>
        <p:nvPicPr>
          <p:cNvPr id="2051" name="Picture 3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941168"/>
            <a:ext cx="1743075" cy="3000375"/>
          </a:xfrm>
          <a:prstGeom prst="rect">
            <a:avLst/>
          </a:prstGeom>
          <a:noFill/>
        </p:spPr>
      </p:pic>
      <p:pic>
        <p:nvPicPr>
          <p:cNvPr id="2052" name="Picture 4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71538" y="4797152"/>
            <a:ext cx="1743075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lue-sky-nature-backgrounds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5346" y="-2270653"/>
            <a:ext cx="9113307" cy="9144000"/>
          </a:xfrm>
        </p:spPr>
      </p:pic>
      <p:sp>
        <p:nvSpPr>
          <p:cNvPr id="5" name="TextBox 4"/>
          <p:cNvSpPr txBox="1"/>
          <p:nvPr/>
        </p:nvSpPr>
        <p:spPr>
          <a:xfrm>
            <a:off x="395536" y="0"/>
            <a:ext cx="61926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6. </a:t>
            </a:r>
            <a:r>
              <a:rPr lang="sr-Cyrl-CS" sz="3200" dirty="0" smtClean="0"/>
              <a:t>У</a:t>
            </a:r>
            <a:r>
              <a:rPr lang="sr-Cyrl-RS" sz="3200" dirty="0" smtClean="0"/>
              <a:t>колико се не додаје препарат за цвеће, онда је врло важан квалитет воде.</a:t>
            </a:r>
          </a:p>
          <a:p>
            <a:r>
              <a:rPr lang="sr-Cyrl-CS" sz="3200" dirty="0" smtClean="0"/>
              <a:t>У</a:t>
            </a:r>
            <a:r>
              <a:rPr lang="sr-Cyrl-RS" sz="3200" dirty="0" smtClean="0"/>
              <a:t>колико је вода чиста и ако се мења сваки или сваки други дан, цветови ће добити довољну количину кисеоника и дуже ће бити свежи.</a:t>
            </a:r>
          </a:p>
          <a:p>
            <a:r>
              <a:rPr lang="sr-Cyrl-CS" sz="3200" dirty="0" smtClean="0"/>
              <a:t>Т</a:t>
            </a:r>
            <a:r>
              <a:rPr lang="sr-Cyrl-RS" sz="3200" dirty="0" smtClean="0"/>
              <a:t>емпература воде која се додаје треба да одговара температури просторије, јер хладна вода може да изазове шок код биљке.</a:t>
            </a:r>
            <a:endParaRPr lang="en-US" sz="3200" dirty="0"/>
          </a:p>
        </p:txBody>
      </p:sp>
      <p:pic>
        <p:nvPicPr>
          <p:cNvPr id="1026" name="Picture 2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660072">
            <a:off x="8272462" y="3501008"/>
            <a:ext cx="1743075" cy="3000375"/>
          </a:xfrm>
          <a:prstGeom prst="rect">
            <a:avLst/>
          </a:prstGeom>
          <a:noFill/>
        </p:spPr>
      </p:pic>
      <p:pic>
        <p:nvPicPr>
          <p:cNvPr id="1027" name="Picture 3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848807">
            <a:off x="8272464" y="2084700"/>
            <a:ext cx="1743075" cy="3000375"/>
          </a:xfrm>
          <a:prstGeom prst="rect">
            <a:avLst/>
          </a:prstGeom>
          <a:noFill/>
        </p:spPr>
      </p:pic>
      <p:pic>
        <p:nvPicPr>
          <p:cNvPr id="1028" name="Picture 4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904752">
            <a:off x="7936359" y="-137832"/>
            <a:ext cx="1743075" cy="3000375"/>
          </a:xfrm>
          <a:prstGeom prst="rect">
            <a:avLst/>
          </a:prstGeom>
          <a:noFill/>
        </p:spPr>
      </p:pic>
      <p:pic>
        <p:nvPicPr>
          <p:cNvPr id="9" name="Picture 8" descr="C:\Users\dragan\Desktop\Buketrozihruz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73815">
            <a:off x="6084168" y="5357812"/>
            <a:ext cx="1743075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dragan</dc:creator>
  <cp:lastModifiedBy>dragan</cp:lastModifiedBy>
  <cp:revision>6</cp:revision>
  <dcterms:created xsi:type="dcterms:W3CDTF">2012-12-06T19:36:58Z</dcterms:created>
  <dcterms:modified xsi:type="dcterms:W3CDTF">2012-12-06T21:26:08Z</dcterms:modified>
</cp:coreProperties>
</file>